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35" r:id="rId3"/>
    <p:sldId id="434" r:id="rId4"/>
    <p:sldId id="369" r:id="rId5"/>
    <p:sldId id="370" r:id="rId6"/>
    <p:sldId id="415" r:id="rId7"/>
    <p:sldId id="416" r:id="rId8"/>
    <p:sldId id="417" r:id="rId9"/>
    <p:sldId id="418" r:id="rId10"/>
    <p:sldId id="413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11" r:id="rId26"/>
    <p:sldId id="410" r:id="rId27"/>
    <p:sldId id="433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F00"/>
    <a:srgbClr val="00FF00"/>
    <a:srgbClr val="CC6600"/>
    <a:srgbClr val="FA8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6145" autoAdjust="0"/>
    <p:restoredTop sz="94631" autoAdjust="0"/>
  </p:normalViewPr>
  <p:slideViewPr>
    <p:cSldViewPr>
      <p:cViewPr varScale="1">
        <p:scale>
          <a:sx n="65" d="100"/>
          <a:sy n="65" d="100"/>
        </p:scale>
        <p:origin x="183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Summer 2006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CA1DDBE-132F-4739-934A-D0AB1C2A224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Summer 2006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3403B70-6436-47FB-A160-86FE1448D34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7E02A5-C954-43DA-8EEA-B24AD14391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86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B87A7-B52C-4B70-89D7-E5162B45B0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91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2057400" cy="5821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21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F8FAF5-9A1F-46B6-8731-B79F0519DB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87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E2CE2-5707-48AE-B8E7-83624282BF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91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6879D-2A1A-430E-9AA7-D58F5FC1BF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89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A983C6-6032-4E36-B636-0487E82AFC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50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2758BA-03CB-4A7B-8155-EC79C35D6C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33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F099CA-0371-4D08-876A-FBC2D11512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29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AA6976-0027-4EC8-B1FF-A9599F8A02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18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832B00-6074-49E9-8C97-A5532A8213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73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961BA2-BDFA-4247-97C8-E5968647CB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01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67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Lecture 1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5225"/>
            <a:ext cx="3962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2"/>
                </a:solidFill>
              </a:defRPr>
            </a:lvl1pPr>
          </a:lstStyle>
          <a:p>
            <a:fld id="{919CE189-DB93-43F1-8CA0-0621E6DDF4D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6248400" y="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66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660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660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660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660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CC660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CC660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CC660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CC660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RtdcxOXojo" TargetMode="External"/><Relationship Id="rId2" Type="http://schemas.openxmlformats.org/officeDocument/2006/relationships/hyperlink" Target="https://www.youtube.com/watch?v=B86nqDRskV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/>
              <a:t>CECS 346 - Embedded Systems I</a:t>
            </a:r>
          </a:p>
        </p:txBody>
      </p:sp>
      <p:sp>
        <p:nvSpPr>
          <p:cNvPr id="20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8DE6D1-98FC-44F1-B526-4E887C9D537A}" type="slidenum">
              <a:rPr lang="en-US" altLang="en-US" sz="140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0" y="1371600"/>
            <a:ext cx="91440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Lecture 6 </a:t>
            </a:r>
            <a:br>
              <a:rPr lang="en-US" dirty="0"/>
            </a:br>
            <a:endParaRPr lang="en-US" dirty="0"/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743200"/>
            <a:ext cx="6400800" cy="2895600"/>
          </a:xfrm>
        </p:spPr>
        <p:txBody>
          <a:bodyPr/>
          <a:lstStyle/>
          <a:p>
            <a:pPr eaLnBrk="1" hangingPunct="1"/>
            <a:r>
              <a:rPr lang="en-US" altLang="en-US" dirty="0"/>
              <a:t>Stepper Motor and Obstacle Avoidance Sensor</a:t>
            </a:r>
          </a:p>
          <a:p>
            <a:pPr eaLnBrk="1" hangingPunct="1"/>
            <a:r>
              <a:rPr lang="en-US" altLang="en-US" sz="2400" dirty="0"/>
              <a:t>By Dr. Min He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Power Cable"/>
          <p:cNvGrpSpPr>
            <a:grpSpLocks noChangeAspect="1"/>
          </p:cNvGrpSpPr>
          <p:nvPr/>
        </p:nvGrpSpPr>
        <p:grpSpPr>
          <a:xfrm rot="10800000">
            <a:off x="7752295" y="2446319"/>
            <a:ext cx="3700923" cy="458296"/>
            <a:chOff x="536575" y="2897188"/>
            <a:chExt cx="3910013" cy="484188"/>
          </a:xfrm>
        </p:grpSpPr>
        <p:sp>
          <p:nvSpPr>
            <p:cNvPr id="450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1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2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3" name="Cable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4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59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760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762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765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63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4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1119664"/>
            <a:ext cx="8451476" cy="994172"/>
          </a:xfrm>
        </p:spPr>
        <p:txBody>
          <a:bodyPr/>
          <a:lstStyle/>
          <a:p>
            <a:r>
              <a:rPr lang="en-US" dirty="0"/>
              <a:t>Connecting it all up…</a:t>
            </a:r>
          </a:p>
        </p:txBody>
      </p: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Freeform 2"/>
          <p:cNvSpPr/>
          <p:nvPr/>
        </p:nvSpPr>
        <p:spPr>
          <a:xfrm>
            <a:off x="2651760" y="5128260"/>
            <a:ext cx="2160270" cy="788670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375920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Freeform 456"/>
          <p:cNvSpPr/>
          <p:nvPr/>
        </p:nvSpPr>
        <p:spPr>
          <a:xfrm>
            <a:off x="2727608" y="5128261"/>
            <a:ext cx="2224269" cy="701612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447299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435879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435879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Freeform 457"/>
          <p:cNvSpPr/>
          <p:nvPr/>
        </p:nvSpPr>
        <p:spPr>
          <a:xfrm>
            <a:off x="2803694" y="5128261"/>
            <a:ext cx="2302178" cy="611846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493786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493786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Freeform 597"/>
          <p:cNvSpPr/>
          <p:nvPr/>
        </p:nvSpPr>
        <p:spPr>
          <a:xfrm>
            <a:off x="2883576" y="5128260"/>
            <a:ext cx="2370203" cy="532270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556571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556571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206115" y="2143125"/>
            <a:ext cx="2474595" cy="3194685"/>
          </a:xfrm>
          <a:custGeom>
            <a:avLst/>
            <a:gdLst>
              <a:gd name="connsiteX0" fmla="*/ 3299460 w 3299460"/>
              <a:gd name="connsiteY0" fmla="*/ 320040 h 4259580"/>
              <a:gd name="connsiteX1" fmla="*/ 3299460 w 3299460"/>
              <a:gd name="connsiteY1" fmla="*/ 0 h 4259580"/>
              <a:gd name="connsiteX2" fmla="*/ 1150620 w 3299460"/>
              <a:gd name="connsiteY2" fmla="*/ 0 h 4259580"/>
              <a:gd name="connsiteX3" fmla="*/ 1150620 w 3299460"/>
              <a:gd name="connsiteY3" fmla="*/ 4259580 h 4259580"/>
              <a:gd name="connsiteX4" fmla="*/ 0 w 3299460"/>
              <a:gd name="connsiteY4" fmla="*/ 4259580 h 425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460" h="4259580">
                <a:moveTo>
                  <a:pt x="3299460" y="320040"/>
                </a:moveTo>
                <a:lnTo>
                  <a:pt x="3299460" y="0"/>
                </a:lnTo>
                <a:lnTo>
                  <a:pt x="1150620" y="0"/>
                </a:lnTo>
                <a:lnTo>
                  <a:pt x="1150620" y="4259580"/>
                </a:lnTo>
                <a:lnTo>
                  <a:pt x="0" y="4259580"/>
                </a:lnTo>
              </a:path>
            </a:pathLst>
          </a:custGeom>
          <a:noFill/>
          <a:ln w="381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Freeform 599"/>
          <p:cNvSpPr/>
          <p:nvPr/>
        </p:nvSpPr>
        <p:spPr>
          <a:xfrm>
            <a:off x="3208582" y="2063115"/>
            <a:ext cx="2323148" cy="3194685"/>
          </a:xfrm>
          <a:custGeom>
            <a:avLst/>
            <a:gdLst>
              <a:gd name="connsiteX0" fmla="*/ 3299460 w 3299460"/>
              <a:gd name="connsiteY0" fmla="*/ 320040 h 4259580"/>
              <a:gd name="connsiteX1" fmla="*/ 3299460 w 3299460"/>
              <a:gd name="connsiteY1" fmla="*/ 0 h 4259580"/>
              <a:gd name="connsiteX2" fmla="*/ 1150620 w 3299460"/>
              <a:gd name="connsiteY2" fmla="*/ 0 h 4259580"/>
              <a:gd name="connsiteX3" fmla="*/ 1150620 w 3299460"/>
              <a:gd name="connsiteY3" fmla="*/ 4259580 h 4259580"/>
              <a:gd name="connsiteX4" fmla="*/ 0 w 3299460"/>
              <a:gd name="connsiteY4" fmla="*/ 4259580 h 4259580"/>
              <a:gd name="connsiteX0" fmla="*/ 3299460 w 3299460"/>
              <a:gd name="connsiteY0" fmla="*/ 438150 h 4259580"/>
              <a:gd name="connsiteX1" fmla="*/ 3299460 w 3299460"/>
              <a:gd name="connsiteY1" fmla="*/ 0 h 4259580"/>
              <a:gd name="connsiteX2" fmla="*/ 1150620 w 3299460"/>
              <a:gd name="connsiteY2" fmla="*/ 0 h 4259580"/>
              <a:gd name="connsiteX3" fmla="*/ 1150620 w 3299460"/>
              <a:gd name="connsiteY3" fmla="*/ 4259580 h 4259580"/>
              <a:gd name="connsiteX4" fmla="*/ 0 w 3299460"/>
              <a:gd name="connsiteY4" fmla="*/ 4259580 h 4259580"/>
              <a:gd name="connsiteX0" fmla="*/ 3097530 w 3097530"/>
              <a:gd name="connsiteY0" fmla="*/ 438150 h 4259580"/>
              <a:gd name="connsiteX1" fmla="*/ 3097530 w 3097530"/>
              <a:gd name="connsiteY1" fmla="*/ 0 h 4259580"/>
              <a:gd name="connsiteX2" fmla="*/ 948690 w 3097530"/>
              <a:gd name="connsiteY2" fmla="*/ 0 h 4259580"/>
              <a:gd name="connsiteX3" fmla="*/ 948690 w 3097530"/>
              <a:gd name="connsiteY3" fmla="*/ 4259580 h 4259580"/>
              <a:gd name="connsiteX4" fmla="*/ 0 w 3097530"/>
              <a:gd name="connsiteY4" fmla="*/ 4259580 h 425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530" h="4259580">
                <a:moveTo>
                  <a:pt x="3097530" y="438150"/>
                </a:moveTo>
                <a:lnTo>
                  <a:pt x="3097530" y="0"/>
                </a:lnTo>
                <a:lnTo>
                  <a:pt x="948690" y="0"/>
                </a:lnTo>
                <a:lnTo>
                  <a:pt x="948690" y="4259580"/>
                </a:lnTo>
                <a:lnTo>
                  <a:pt x="0" y="425958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39043" y="2952065"/>
            <a:ext cx="3198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could be an Arduino, Raspberry Pi, Spark Core, or any other Microcontroller (MCU).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Connect IN1-IN4 on the ULN2003 board to Digital Output pins on your MCU.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Use a separate power source for the motor if it needs more volts or amps than your MCU Power Supply can provide.</a:t>
            </a:r>
          </a:p>
        </p:txBody>
      </p:sp>
      <p:sp>
        <p:nvSpPr>
          <p:cNvPr id="378" name="Orange Teeth"/>
          <p:cNvSpPr>
            <a:spLocks/>
          </p:cNvSpPr>
          <p:nvPr/>
        </p:nvSpPr>
        <p:spPr bwMode="auto">
          <a:xfrm>
            <a:off x="1388828" y="2613718"/>
            <a:ext cx="1100811" cy="1100812"/>
          </a:xfrm>
          <a:custGeom>
            <a:avLst/>
            <a:gdLst>
              <a:gd name="connsiteX0" fmla="*/ 2195474 w 3802063"/>
              <a:gd name="connsiteY0" fmla="*/ 3605213 h 3802063"/>
              <a:gd name="connsiteX1" fmla="*/ 2228851 w 3802063"/>
              <a:gd name="connsiteY1" fmla="*/ 3774312 h 3802063"/>
              <a:gd name="connsiteX2" fmla="*/ 1944688 w 3802063"/>
              <a:gd name="connsiteY2" fmla="*/ 3802063 h 3802063"/>
              <a:gd name="connsiteX3" fmla="*/ 1944688 w 3802063"/>
              <a:gd name="connsiteY3" fmla="*/ 3629819 h 3802063"/>
              <a:gd name="connsiteX4" fmla="*/ 2195474 w 3802063"/>
              <a:gd name="connsiteY4" fmla="*/ 3605213 h 3802063"/>
              <a:gd name="connsiteX5" fmla="*/ 708653 w 3802063"/>
              <a:gd name="connsiteY5" fmla="*/ 3154363 h 3802063"/>
              <a:gd name="connsiteX6" fmla="*/ 903288 w 3802063"/>
              <a:gd name="connsiteY6" fmla="*/ 3314562 h 3802063"/>
              <a:gd name="connsiteX7" fmla="*/ 807813 w 3802063"/>
              <a:gd name="connsiteY7" fmla="*/ 3457576 h 3802063"/>
              <a:gd name="connsiteX8" fmla="*/ 587375 w 3802063"/>
              <a:gd name="connsiteY8" fmla="*/ 3275944 h 3802063"/>
              <a:gd name="connsiteX9" fmla="*/ 3314562 w 3802063"/>
              <a:gd name="connsiteY9" fmla="*/ 2897188 h 3802063"/>
              <a:gd name="connsiteX10" fmla="*/ 3457576 w 3802063"/>
              <a:gd name="connsiteY10" fmla="*/ 2993142 h 3802063"/>
              <a:gd name="connsiteX11" fmla="*/ 3275944 w 3802063"/>
              <a:gd name="connsiteY11" fmla="*/ 3214688 h 3802063"/>
              <a:gd name="connsiteX12" fmla="*/ 3154363 w 3802063"/>
              <a:gd name="connsiteY12" fmla="*/ 3092801 h 3802063"/>
              <a:gd name="connsiteX13" fmla="*/ 3314562 w 3802063"/>
              <a:gd name="connsiteY13" fmla="*/ 2897188 h 3802063"/>
              <a:gd name="connsiteX14" fmla="*/ 0 w 3802063"/>
              <a:gd name="connsiteY14" fmla="*/ 1944688 h 3802063"/>
              <a:gd name="connsiteX15" fmla="*/ 172244 w 3802063"/>
              <a:gd name="connsiteY15" fmla="*/ 1944688 h 3802063"/>
              <a:gd name="connsiteX16" fmla="*/ 196850 w 3802063"/>
              <a:gd name="connsiteY16" fmla="*/ 2195334 h 3802063"/>
              <a:gd name="connsiteX17" fmla="*/ 27751 w 3802063"/>
              <a:gd name="connsiteY17" fmla="*/ 2228851 h 3802063"/>
              <a:gd name="connsiteX18" fmla="*/ 0 w 3802063"/>
              <a:gd name="connsiteY18" fmla="*/ 1944688 h 3802063"/>
              <a:gd name="connsiteX19" fmla="*/ 3774510 w 3802063"/>
              <a:gd name="connsiteY19" fmla="*/ 1571625 h 3802063"/>
              <a:gd name="connsiteX20" fmla="*/ 3802063 w 3802063"/>
              <a:gd name="connsiteY20" fmla="*/ 1857375 h 3802063"/>
              <a:gd name="connsiteX21" fmla="*/ 3631231 w 3802063"/>
              <a:gd name="connsiteY21" fmla="*/ 1857375 h 3802063"/>
              <a:gd name="connsiteX22" fmla="*/ 3606800 w 3802063"/>
              <a:gd name="connsiteY22" fmla="*/ 1605352 h 3802063"/>
              <a:gd name="connsiteX23" fmla="*/ 526194 w 3802063"/>
              <a:gd name="connsiteY23" fmla="*/ 587375 h 3802063"/>
              <a:gd name="connsiteX24" fmla="*/ 647701 w 3802063"/>
              <a:gd name="connsiteY24" fmla="*/ 708583 h 3802063"/>
              <a:gd name="connsiteX25" fmla="*/ 487600 w 3802063"/>
              <a:gd name="connsiteY25" fmla="*/ 903288 h 3802063"/>
              <a:gd name="connsiteX26" fmla="*/ 344488 w 3802063"/>
              <a:gd name="connsiteY26" fmla="*/ 807870 h 3802063"/>
              <a:gd name="connsiteX27" fmla="*/ 526194 w 3802063"/>
              <a:gd name="connsiteY27" fmla="*/ 587375 h 3802063"/>
              <a:gd name="connsiteX28" fmla="*/ 2994010 w 3802063"/>
              <a:gd name="connsiteY28" fmla="*/ 344488 h 3802063"/>
              <a:gd name="connsiteX29" fmla="*/ 3214688 w 3802063"/>
              <a:gd name="connsiteY29" fmla="*/ 526010 h 3802063"/>
              <a:gd name="connsiteX30" fmla="*/ 3093297 w 3802063"/>
              <a:gd name="connsiteY30" fmla="*/ 647701 h 3802063"/>
              <a:gd name="connsiteX31" fmla="*/ 2898775 w 3802063"/>
              <a:gd name="connsiteY31" fmla="*/ 487416 h 3802063"/>
              <a:gd name="connsiteX32" fmla="*/ 1857376 w 3802063"/>
              <a:gd name="connsiteY32" fmla="*/ 0 h 3802063"/>
              <a:gd name="connsiteX33" fmla="*/ 1857376 w 3802063"/>
              <a:gd name="connsiteY33" fmla="*/ 170832 h 3802063"/>
              <a:gd name="connsiteX34" fmla="*/ 1606730 w 3802063"/>
              <a:gd name="connsiteY34" fmla="*/ 195263 h 3802063"/>
              <a:gd name="connsiteX35" fmla="*/ 1573213 w 3802063"/>
              <a:gd name="connsiteY35" fmla="*/ 27737 h 3802063"/>
              <a:gd name="connsiteX36" fmla="*/ 1857376 w 3802063"/>
              <a:gd name="connsiteY36" fmla="*/ 0 h 380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02063" h="3802063">
                <a:moveTo>
                  <a:pt x="2195474" y="3605213"/>
                </a:moveTo>
                <a:lnTo>
                  <a:pt x="2228851" y="3774312"/>
                </a:lnTo>
                <a:cubicBezTo>
                  <a:pt x="2136281" y="3790593"/>
                  <a:pt x="2041314" y="3799843"/>
                  <a:pt x="1944688" y="3802063"/>
                </a:cubicBezTo>
                <a:lnTo>
                  <a:pt x="1944688" y="3629819"/>
                </a:lnTo>
                <a:cubicBezTo>
                  <a:pt x="2029881" y="3627784"/>
                  <a:pt x="2113600" y="3619274"/>
                  <a:pt x="2195474" y="3605213"/>
                </a:cubicBezTo>
                <a:close/>
                <a:moveTo>
                  <a:pt x="708653" y="3154363"/>
                </a:moveTo>
                <a:cubicBezTo>
                  <a:pt x="769476" y="3212382"/>
                  <a:pt x="834539" y="3265781"/>
                  <a:pt x="903288" y="3314562"/>
                </a:cubicBezTo>
                <a:lnTo>
                  <a:pt x="807813" y="3457576"/>
                </a:lnTo>
                <a:cubicBezTo>
                  <a:pt x="729849" y="3402514"/>
                  <a:pt x="656124" y="3341723"/>
                  <a:pt x="587375" y="3275944"/>
                </a:cubicBezTo>
                <a:close/>
                <a:moveTo>
                  <a:pt x="3314562" y="2897188"/>
                </a:moveTo>
                <a:lnTo>
                  <a:pt x="3457576" y="2993142"/>
                </a:lnTo>
                <a:cubicBezTo>
                  <a:pt x="3402514" y="3071498"/>
                  <a:pt x="3341723" y="3145594"/>
                  <a:pt x="3275944" y="3214688"/>
                </a:cubicBezTo>
                <a:lnTo>
                  <a:pt x="3154363" y="3092801"/>
                </a:lnTo>
                <a:cubicBezTo>
                  <a:pt x="3212382" y="3031672"/>
                  <a:pt x="3265782" y="2966282"/>
                  <a:pt x="3314562" y="2897188"/>
                </a:cubicBezTo>
                <a:close/>
                <a:moveTo>
                  <a:pt x="0" y="1944688"/>
                </a:moveTo>
                <a:lnTo>
                  <a:pt x="172244" y="1944688"/>
                </a:lnTo>
                <a:cubicBezTo>
                  <a:pt x="174279" y="2029955"/>
                  <a:pt x="182789" y="2113565"/>
                  <a:pt x="196850" y="2195334"/>
                </a:cubicBezTo>
                <a:lnTo>
                  <a:pt x="27751" y="2228851"/>
                </a:lnTo>
                <a:cubicBezTo>
                  <a:pt x="11655" y="2136217"/>
                  <a:pt x="2035" y="2041374"/>
                  <a:pt x="0" y="1944688"/>
                </a:cubicBezTo>
                <a:close/>
                <a:moveTo>
                  <a:pt x="3774510" y="1571625"/>
                </a:moveTo>
                <a:cubicBezTo>
                  <a:pt x="3790674" y="1664837"/>
                  <a:pt x="3799859" y="1760272"/>
                  <a:pt x="3802063" y="1857375"/>
                </a:cubicBezTo>
                <a:lnTo>
                  <a:pt x="3631231" y="1857375"/>
                </a:lnTo>
                <a:cubicBezTo>
                  <a:pt x="3629027" y="1771761"/>
                  <a:pt x="3620761" y="1687630"/>
                  <a:pt x="3606800" y="1605352"/>
                </a:cubicBezTo>
                <a:close/>
                <a:moveTo>
                  <a:pt x="526194" y="587375"/>
                </a:moveTo>
                <a:lnTo>
                  <a:pt x="647701" y="708583"/>
                </a:lnTo>
                <a:cubicBezTo>
                  <a:pt x="589717" y="769371"/>
                  <a:pt x="536350" y="834579"/>
                  <a:pt x="487600" y="903288"/>
                </a:cubicBezTo>
                <a:lnTo>
                  <a:pt x="344488" y="807870"/>
                </a:lnTo>
                <a:cubicBezTo>
                  <a:pt x="399517" y="729950"/>
                  <a:pt x="460270" y="656084"/>
                  <a:pt x="526194" y="587375"/>
                </a:cubicBezTo>
                <a:close/>
                <a:moveTo>
                  <a:pt x="2994010" y="344488"/>
                </a:moveTo>
                <a:cubicBezTo>
                  <a:pt x="3072113" y="399517"/>
                  <a:pt x="3145979" y="460270"/>
                  <a:pt x="3214688" y="526010"/>
                </a:cubicBezTo>
                <a:lnTo>
                  <a:pt x="3093297" y="647701"/>
                </a:lnTo>
                <a:cubicBezTo>
                  <a:pt x="3032509" y="589718"/>
                  <a:pt x="2967484" y="536166"/>
                  <a:pt x="2898775" y="487416"/>
                </a:cubicBezTo>
                <a:close/>
                <a:moveTo>
                  <a:pt x="1857376" y="0"/>
                </a:moveTo>
                <a:lnTo>
                  <a:pt x="1857376" y="170832"/>
                </a:lnTo>
                <a:cubicBezTo>
                  <a:pt x="1772108" y="173036"/>
                  <a:pt x="1688499" y="181303"/>
                  <a:pt x="1606730" y="195263"/>
                </a:cubicBezTo>
                <a:lnTo>
                  <a:pt x="1573213" y="27737"/>
                </a:lnTo>
                <a:cubicBezTo>
                  <a:pt x="1665847" y="11572"/>
                  <a:pt x="1760690" y="2204"/>
                  <a:pt x="1857376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9" name="Yellow Teeth"/>
          <p:cNvSpPr>
            <a:spLocks/>
          </p:cNvSpPr>
          <p:nvPr/>
        </p:nvSpPr>
        <p:spPr bwMode="auto">
          <a:xfrm>
            <a:off x="1401699" y="2626587"/>
            <a:ext cx="1075072" cy="1075073"/>
          </a:xfrm>
          <a:custGeom>
            <a:avLst/>
            <a:gdLst>
              <a:gd name="connsiteX0" fmla="*/ 2478728 w 3713163"/>
              <a:gd name="connsiteY0" fmla="*/ 3470275 h 3713163"/>
              <a:gd name="connsiteX1" fmla="*/ 2544763 w 3713163"/>
              <a:gd name="connsiteY1" fmla="*/ 3629856 h 3713163"/>
              <a:gd name="connsiteX2" fmla="*/ 2270452 w 3713163"/>
              <a:gd name="connsiteY2" fmla="*/ 3713163 h 3713163"/>
              <a:gd name="connsiteX3" fmla="*/ 2236788 w 3713163"/>
              <a:gd name="connsiteY3" fmla="*/ 3543956 h 3713163"/>
              <a:gd name="connsiteX4" fmla="*/ 2478728 w 3713163"/>
              <a:gd name="connsiteY4" fmla="*/ 3470275 h 3713163"/>
              <a:gd name="connsiteX5" fmla="*/ 932065 w 3713163"/>
              <a:gd name="connsiteY5" fmla="*/ 3317875 h 3713163"/>
              <a:gd name="connsiteX6" fmla="*/ 1154113 w 3713163"/>
              <a:gd name="connsiteY6" fmla="*/ 3436859 h 3713163"/>
              <a:gd name="connsiteX7" fmla="*/ 1088328 w 3713163"/>
              <a:gd name="connsiteY7" fmla="*/ 3595688 h 3713163"/>
              <a:gd name="connsiteX8" fmla="*/ 836613 w 3713163"/>
              <a:gd name="connsiteY8" fmla="*/ 3460656 h 3713163"/>
              <a:gd name="connsiteX9" fmla="*/ 3438552 w 3713163"/>
              <a:gd name="connsiteY9" fmla="*/ 2559050 h 3713163"/>
              <a:gd name="connsiteX10" fmla="*/ 3597276 w 3713163"/>
              <a:gd name="connsiteY10" fmla="*/ 2624651 h 3713163"/>
              <a:gd name="connsiteX11" fmla="*/ 3462333 w 3713163"/>
              <a:gd name="connsiteY11" fmla="*/ 2876550 h 3713163"/>
              <a:gd name="connsiteX12" fmla="*/ 3319463 w 3713163"/>
              <a:gd name="connsiteY12" fmla="*/ 2781097 h 3713163"/>
              <a:gd name="connsiteX13" fmla="*/ 3438552 w 3713163"/>
              <a:gd name="connsiteY13" fmla="*/ 2559050 h 3713163"/>
              <a:gd name="connsiteX14" fmla="*/ 168101 w 3713163"/>
              <a:gd name="connsiteY14" fmla="*/ 2236788 h 3713163"/>
              <a:gd name="connsiteX15" fmla="*/ 241300 w 3713163"/>
              <a:gd name="connsiteY15" fmla="*/ 2477482 h 3713163"/>
              <a:gd name="connsiteX16" fmla="*/ 82763 w 3713163"/>
              <a:gd name="connsiteY16" fmla="*/ 2543176 h 3713163"/>
              <a:gd name="connsiteX17" fmla="*/ 0 w 3713163"/>
              <a:gd name="connsiteY17" fmla="*/ 2270279 h 3713163"/>
              <a:gd name="connsiteX18" fmla="*/ 3630521 w 3713163"/>
              <a:gd name="connsiteY18" fmla="*/ 1168401 h 3713163"/>
              <a:gd name="connsiteX19" fmla="*/ 3713163 w 3713163"/>
              <a:gd name="connsiteY19" fmla="*/ 1442731 h 3713163"/>
              <a:gd name="connsiteX20" fmla="*/ 3545118 w 3713163"/>
              <a:gd name="connsiteY20" fmla="*/ 1476375 h 3713163"/>
              <a:gd name="connsiteX21" fmla="*/ 3471863 w 3713163"/>
              <a:gd name="connsiteY21" fmla="*/ 1234395 h 3713163"/>
              <a:gd name="connsiteX22" fmla="*/ 250826 w 3713163"/>
              <a:gd name="connsiteY22" fmla="*/ 836613 h 3713163"/>
              <a:gd name="connsiteX23" fmla="*/ 393701 w 3713163"/>
              <a:gd name="connsiteY23" fmla="*/ 931882 h 3713163"/>
              <a:gd name="connsiteX24" fmla="*/ 274823 w 3713163"/>
              <a:gd name="connsiteY24" fmla="*/ 1154113 h 3713163"/>
              <a:gd name="connsiteX25" fmla="*/ 115888 w 3713163"/>
              <a:gd name="connsiteY25" fmla="*/ 1088144 h 3713163"/>
              <a:gd name="connsiteX26" fmla="*/ 250826 w 3713163"/>
              <a:gd name="connsiteY26" fmla="*/ 836613 h 3713163"/>
              <a:gd name="connsiteX27" fmla="*/ 2624873 w 3713163"/>
              <a:gd name="connsiteY27" fmla="*/ 115888 h 3713163"/>
              <a:gd name="connsiteX28" fmla="*/ 2876550 w 3713163"/>
              <a:gd name="connsiteY28" fmla="*/ 250921 h 3713163"/>
              <a:gd name="connsiteX29" fmla="*/ 2781226 w 3713163"/>
              <a:gd name="connsiteY29" fmla="*/ 393702 h 3713163"/>
              <a:gd name="connsiteX30" fmla="*/ 2559050 w 3713163"/>
              <a:gd name="connsiteY30" fmla="*/ 274717 h 3713163"/>
              <a:gd name="connsiteX31" fmla="*/ 1442875 w 3713163"/>
              <a:gd name="connsiteY31" fmla="*/ 0 h 3713163"/>
              <a:gd name="connsiteX32" fmla="*/ 1476375 w 3713163"/>
              <a:gd name="connsiteY32" fmla="*/ 168229 h 3713163"/>
              <a:gd name="connsiteX33" fmla="*/ 1234474 w 3713163"/>
              <a:gd name="connsiteY33" fmla="*/ 241300 h 3713163"/>
              <a:gd name="connsiteX34" fmla="*/ 1168400 w 3713163"/>
              <a:gd name="connsiteY34" fmla="*/ 82642 h 3713163"/>
              <a:gd name="connsiteX35" fmla="*/ 1442875 w 3713163"/>
              <a:gd name="connsiteY35" fmla="*/ 0 h 371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13163" h="3713163">
                <a:moveTo>
                  <a:pt x="2478728" y="3470275"/>
                </a:moveTo>
                <a:lnTo>
                  <a:pt x="2544763" y="3629856"/>
                </a:lnTo>
                <a:cubicBezTo>
                  <a:pt x="2456347" y="3664104"/>
                  <a:pt x="2364602" y="3692244"/>
                  <a:pt x="2270452" y="3713163"/>
                </a:cubicBezTo>
                <a:lnTo>
                  <a:pt x="2236788" y="3543956"/>
                </a:lnTo>
                <a:cubicBezTo>
                  <a:pt x="2319839" y="3525258"/>
                  <a:pt x="2400671" y="3500451"/>
                  <a:pt x="2478728" y="3470275"/>
                </a:cubicBezTo>
                <a:close/>
                <a:moveTo>
                  <a:pt x="932065" y="3317875"/>
                </a:moveTo>
                <a:cubicBezTo>
                  <a:pt x="1002826" y="3362702"/>
                  <a:pt x="1076903" y="3402547"/>
                  <a:pt x="1154113" y="3436859"/>
                </a:cubicBezTo>
                <a:lnTo>
                  <a:pt x="1088328" y="3595688"/>
                </a:lnTo>
                <a:cubicBezTo>
                  <a:pt x="1000799" y="3556949"/>
                  <a:pt x="916587" y="3511754"/>
                  <a:pt x="836613" y="3460656"/>
                </a:cubicBezTo>
                <a:close/>
                <a:moveTo>
                  <a:pt x="3438552" y="2559050"/>
                </a:moveTo>
                <a:lnTo>
                  <a:pt x="3597276" y="2624651"/>
                </a:lnTo>
                <a:cubicBezTo>
                  <a:pt x="3558563" y="2712364"/>
                  <a:pt x="3513398" y="2796392"/>
                  <a:pt x="3462333" y="2876550"/>
                </a:cubicBezTo>
                <a:lnTo>
                  <a:pt x="3319463" y="2781097"/>
                </a:lnTo>
                <a:cubicBezTo>
                  <a:pt x="3364444" y="2710337"/>
                  <a:pt x="3404263" y="2636260"/>
                  <a:pt x="3438552" y="2559050"/>
                </a:cubicBezTo>
                <a:close/>
                <a:moveTo>
                  <a:pt x="168101" y="2236788"/>
                </a:moveTo>
                <a:cubicBezTo>
                  <a:pt x="186676" y="2319412"/>
                  <a:pt x="211321" y="2399827"/>
                  <a:pt x="241300" y="2477482"/>
                </a:cubicBezTo>
                <a:lnTo>
                  <a:pt x="82763" y="2543176"/>
                </a:lnTo>
                <a:cubicBezTo>
                  <a:pt x="48738" y="2455216"/>
                  <a:pt x="20783" y="2363944"/>
                  <a:pt x="0" y="2270279"/>
                </a:cubicBezTo>
                <a:close/>
                <a:moveTo>
                  <a:pt x="3630521" y="1168401"/>
                </a:moveTo>
                <a:cubicBezTo>
                  <a:pt x="3664572" y="1256763"/>
                  <a:pt x="3692181" y="1348453"/>
                  <a:pt x="3713163" y="1442731"/>
                </a:cubicBezTo>
                <a:lnTo>
                  <a:pt x="3545118" y="1476375"/>
                </a:lnTo>
                <a:cubicBezTo>
                  <a:pt x="3526528" y="1393373"/>
                  <a:pt x="3501865" y="1312590"/>
                  <a:pt x="3471863" y="1234395"/>
                </a:cubicBezTo>
                <a:close/>
                <a:moveTo>
                  <a:pt x="250826" y="836613"/>
                </a:moveTo>
                <a:lnTo>
                  <a:pt x="393701" y="931882"/>
                </a:lnTo>
                <a:cubicBezTo>
                  <a:pt x="348845" y="1002642"/>
                  <a:pt x="309157" y="1076903"/>
                  <a:pt x="274823" y="1154113"/>
                </a:cubicBezTo>
                <a:lnTo>
                  <a:pt x="115888" y="1088144"/>
                </a:lnTo>
                <a:cubicBezTo>
                  <a:pt x="154652" y="1000615"/>
                  <a:pt x="199878" y="916587"/>
                  <a:pt x="250826" y="836613"/>
                </a:cubicBezTo>
                <a:close/>
                <a:moveTo>
                  <a:pt x="2624873" y="115888"/>
                </a:moveTo>
                <a:cubicBezTo>
                  <a:pt x="2712453" y="154627"/>
                  <a:pt x="2796530" y="200007"/>
                  <a:pt x="2876550" y="250921"/>
                </a:cubicBezTo>
                <a:lnTo>
                  <a:pt x="2781226" y="393702"/>
                </a:lnTo>
                <a:cubicBezTo>
                  <a:pt x="2710425" y="348875"/>
                  <a:pt x="2636305" y="309029"/>
                  <a:pt x="2559050" y="274717"/>
                </a:cubicBezTo>
                <a:close/>
                <a:moveTo>
                  <a:pt x="1442875" y="0"/>
                </a:moveTo>
                <a:lnTo>
                  <a:pt x="1476375" y="168229"/>
                </a:lnTo>
                <a:cubicBezTo>
                  <a:pt x="1393273" y="186819"/>
                  <a:pt x="1312578" y="211299"/>
                  <a:pt x="1234474" y="241300"/>
                </a:cubicBezTo>
                <a:lnTo>
                  <a:pt x="1168400" y="82642"/>
                </a:lnTo>
                <a:cubicBezTo>
                  <a:pt x="1256869" y="48591"/>
                  <a:pt x="1348669" y="20799"/>
                  <a:pt x="1442875" y="0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80" name="Pink Teeth"/>
          <p:cNvSpPr>
            <a:spLocks/>
          </p:cNvSpPr>
          <p:nvPr/>
        </p:nvSpPr>
        <p:spPr bwMode="auto">
          <a:xfrm>
            <a:off x="1401699" y="2626587"/>
            <a:ext cx="1075072" cy="1075073"/>
          </a:xfrm>
          <a:custGeom>
            <a:avLst/>
            <a:gdLst>
              <a:gd name="connsiteX0" fmla="*/ 1234435 w 3713163"/>
              <a:gd name="connsiteY0" fmla="*/ 3470275 h 3713163"/>
              <a:gd name="connsiteX1" fmla="*/ 1476375 w 3713163"/>
              <a:gd name="connsiteY1" fmla="*/ 3543956 h 3713163"/>
              <a:gd name="connsiteX2" fmla="*/ 1442711 w 3713163"/>
              <a:gd name="connsiteY2" fmla="*/ 3713163 h 3713163"/>
              <a:gd name="connsiteX3" fmla="*/ 1168400 w 3713163"/>
              <a:gd name="connsiteY3" fmla="*/ 3629856 h 3713163"/>
              <a:gd name="connsiteX4" fmla="*/ 2781098 w 3713163"/>
              <a:gd name="connsiteY4" fmla="*/ 3317875 h 3713163"/>
              <a:gd name="connsiteX5" fmla="*/ 2876550 w 3713163"/>
              <a:gd name="connsiteY5" fmla="*/ 3460750 h 3713163"/>
              <a:gd name="connsiteX6" fmla="*/ 2625019 w 3713163"/>
              <a:gd name="connsiteY6" fmla="*/ 3595688 h 3713163"/>
              <a:gd name="connsiteX7" fmla="*/ 2559050 w 3713163"/>
              <a:gd name="connsiteY7" fmla="*/ 3436753 h 3713163"/>
              <a:gd name="connsiteX8" fmla="*/ 2781098 w 3713163"/>
              <a:gd name="connsiteY8" fmla="*/ 3317875 h 3713163"/>
              <a:gd name="connsiteX9" fmla="*/ 274717 w 3713163"/>
              <a:gd name="connsiteY9" fmla="*/ 2559050 h 3713163"/>
              <a:gd name="connsiteX10" fmla="*/ 393701 w 3713163"/>
              <a:gd name="connsiteY10" fmla="*/ 2781097 h 3713163"/>
              <a:gd name="connsiteX11" fmla="*/ 250920 w 3713163"/>
              <a:gd name="connsiteY11" fmla="*/ 2876550 h 3713163"/>
              <a:gd name="connsiteX12" fmla="*/ 115888 w 3713163"/>
              <a:gd name="connsiteY12" fmla="*/ 2624835 h 3713163"/>
              <a:gd name="connsiteX13" fmla="*/ 3545118 w 3713163"/>
              <a:gd name="connsiteY13" fmla="*/ 2236788 h 3713163"/>
              <a:gd name="connsiteX14" fmla="*/ 3713163 w 3713163"/>
              <a:gd name="connsiteY14" fmla="*/ 2270279 h 3713163"/>
              <a:gd name="connsiteX15" fmla="*/ 3630521 w 3713163"/>
              <a:gd name="connsiteY15" fmla="*/ 2543176 h 3713163"/>
              <a:gd name="connsiteX16" fmla="*/ 3471863 w 3713163"/>
              <a:gd name="connsiteY16" fmla="*/ 2477482 h 3713163"/>
              <a:gd name="connsiteX17" fmla="*/ 3545118 w 3713163"/>
              <a:gd name="connsiteY17" fmla="*/ 2236788 h 3713163"/>
              <a:gd name="connsiteX18" fmla="*/ 82763 w 3713163"/>
              <a:gd name="connsiteY18" fmla="*/ 1168400 h 3713163"/>
              <a:gd name="connsiteX19" fmla="*/ 241300 w 3713163"/>
              <a:gd name="connsiteY19" fmla="*/ 1234395 h 3713163"/>
              <a:gd name="connsiteX20" fmla="*/ 168101 w 3713163"/>
              <a:gd name="connsiteY20" fmla="*/ 1476375 h 3713163"/>
              <a:gd name="connsiteX21" fmla="*/ 0 w 3713163"/>
              <a:gd name="connsiteY21" fmla="*/ 1442731 h 3713163"/>
              <a:gd name="connsiteX22" fmla="*/ 82763 w 3713163"/>
              <a:gd name="connsiteY22" fmla="*/ 1168400 h 3713163"/>
              <a:gd name="connsiteX23" fmla="*/ 3462333 w 3713163"/>
              <a:gd name="connsiteY23" fmla="*/ 836613 h 3713163"/>
              <a:gd name="connsiteX24" fmla="*/ 3597276 w 3713163"/>
              <a:gd name="connsiteY24" fmla="*/ 1088328 h 3713163"/>
              <a:gd name="connsiteX25" fmla="*/ 3438552 w 3713163"/>
              <a:gd name="connsiteY25" fmla="*/ 1154113 h 3713163"/>
              <a:gd name="connsiteX26" fmla="*/ 3319463 w 3713163"/>
              <a:gd name="connsiteY26" fmla="*/ 931882 h 3713163"/>
              <a:gd name="connsiteX27" fmla="*/ 1088474 w 3713163"/>
              <a:gd name="connsiteY27" fmla="*/ 115888 h 3713163"/>
              <a:gd name="connsiteX28" fmla="*/ 1154113 w 3713163"/>
              <a:gd name="connsiteY28" fmla="*/ 274718 h 3713163"/>
              <a:gd name="connsiteX29" fmla="*/ 932121 w 3713163"/>
              <a:gd name="connsiteY29" fmla="*/ 393701 h 3713163"/>
              <a:gd name="connsiteX30" fmla="*/ 836613 w 3713163"/>
              <a:gd name="connsiteY30" fmla="*/ 250921 h 3713163"/>
              <a:gd name="connsiteX31" fmla="*/ 1088474 w 3713163"/>
              <a:gd name="connsiteY31" fmla="*/ 115888 h 3713163"/>
              <a:gd name="connsiteX32" fmla="*/ 2270288 w 3713163"/>
              <a:gd name="connsiteY32" fmla="*/ 0 h 3713163"/>
              <a:gd name="connsiteX33" fmla="*/ 2544763 w 3713163"/>
              <a:gd name="connsiteY33" fmla="*/ 82642 h 3713163"/>
              <a:gd name="connsiteX34" fmla="*/ 2478689 w 3713163"/>
              <a:gd name="connsiteY34" fmla="*/ 241300 h 3713163"/>
              <a:gd name="connsiteX35" fmla="*/ 2236788 w 3713163"/>
              <a:gd name="connsiteY35" fmla="*/ 168229 h 371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13163" h="3713163">
                <a:moveTo>
                  <a:pt x="1234435" y="3470275"/>
                </a:moveTo>
                <a:cubicBezTo>
                  <a:pt x="1312492" y="3500451"/>
                  <a:pt x="1393324" y="3525258"/>
                  <a:pt x="1476375" y="3543956"/>
                </a:cubicBezTo>
                <a:lnTo>
                  <a:pt x="1442711" y="3713163"/>
                </a:lnTo>
                <a:cubicBezTo>
                  <a:pt x="1348376" y="3692244"/>
                  <a:pt x="1256816" y="3664104"/>
                  <a:pt x="1168400" y="3629856"/>
                </a:cubicBezTo>
                <a:close/>
                <a:moveTo>
                  <a:pt x="2781098" y="3317875"/>
                </a:moveTo>
                <a:lnTo>
                  <a:pt x="2876550" y="3460750"/>
                </a:lnTo>
                <a:cubicBezTo>
                  <a:pt x="2796576" y="3511698"/>
                  <a:pt x="2712549" y="3556924"/>
                  <a:pt x="2625019" y="3595688"/>
                </a:cubicBezTo>
                <a:lnTo>
                  <a:pt x="2559050" y="3436753"/>
                </a:lnTo>
                <a:cubicBezTo>
                  <a:pt x="2636260" y="3402419"/>
                  <a:pt x="2710522" y="3362731"/>
                  <a:pt x="2781098" y="3317875"/>
                </a:cubicBezTo>
                <a:close/>
                <a:moveTo>
                  <a:pt x="274717" y="2559050"/>
                </a:moveTo>
                <a:cubicBezTo>
                  <a:pt x="309029" y="2636260"/>
                  <a:pt x="348874" y="2710337"/>
                  <a:pt x="393701" y="2781097"/>
                </a:cubicBezTo>
                <a:lnTo>
                  <a:pt x="250920" y="2876550"/>
                </a:lnTo>
                <a:cubicBezTo>
                  <a:pt x="199822" y="2796576"/>
                  <a:pt x="154627" y="2712364"/>
                  <a:pt x="115888" y="2624835"/>
                </a:cubicBezTo>
                <a:close/>
                <a:moveTo>
                  <a:pt x="3545118" y="2236788"/>
                </a:moveTo>
                <a:lnTo>
                  <a:pt x="3713163" y="2270279"/>
                </a:lnTo>
                <a:cubicBezTo>
                  <a:pt x="3692365" y="2363944"/>
                  <a:pt x="3664572" y="2455216"/>
                  <a:pt x="3630521" y="2543176"/>
                </a:cubicBezTo>
                <a:lnTo>
                  <a:pt x="3471863" y="2477482"/>
                </a:lnTo>
                <a:cubicBezTo>
                  <a:pt x="3501865" y="2399827"/>
                  <a:pt x="3526528" y="2319412"/>
                  <a:pt x="3545118" y="2236788"/>
                </a:cubicBezTo>
                <a:close/>
                <a:moveTo>
                  <a:pt x="82763" y="1168400"/>
                </a:moveTo>
                <a:lnTo>
                  <a:pt x="241300" y="1234395"/>
                </a:lnTo>
                <a:cubicBezTo>
                  <a:pt x="211321" y="1312590"/>
                  <a:pt x="186676" y="1393373"/>
                  <a:pt x="168101" y="1476375"/>
                </a:cubicBezTo>
                <a:lnTo>
                  <a:pt x="0" y="1442731"/>
                </a:lnTo>
                <a:cubicBezTo>
                  <a:pt x="20783" y="1348453"/>
                  <a:pt x="48554" y="1256763"/>
                  <a:pt x="82763" y="1168400"/>
                </a:cubicBezTo>
                <a:close/>
                <a:moveTo>
                  <a:pt x="3462333" y="836613"/>
                </a:moveTo>
                <a:cubicBezTo>
                  <a:pt x="3513213" y="916587"/>
                  <a:pt x="3558563" y="1000799"/>
                  <a:pt x="3597276" y="1088328"/>
                </a:cubicBezTo>
                <a:lnTo>
                  <a:pt x="3438552" y="1154113"/>
                </a:lnTo>
                <a:cubicBezTo>
                  <a:pt x="3404263" y="1076904"/>
                  <a:pt x="3364444" y="1002642"/>
                  <a:pt x="3319463" y="931882"/>
                </a:cubicBezTo>
                <a:close/>
                <a:moveTo>
                  <a:pt x="1088474" y="115888"/>
                </a:moveTo>
                <a:lnTo>
                  <a:pt x="1154113" y="274718"/>
                </a:lnTo>
                <a:cubicBezTo>
                  <a:pt x="1077043" y="309029"/>
                  <a:pt x="1002738" y="348875"/>
                  <a:pt x="932121" y="393701"/>
                </a:cubicBezTo>
                <a:lnTo>
                  <a:pt x="836613" y="250921"/>
                </a:lnTo>
                <a:cubicBezTo>
                  <a:pt x="916634" y="199823"/>
                  <a:pt x="1000895" y="154627"/>
                  <a:pt x="1088474" y="115888"/>
                </a:cubicBezTo>
                <a:close/>
                <a:moveTo>
                  <a:pt x="2270288" y="0"/>
                </a:moveTo>
                <a:cubicBezTo>
                  <a:pt x="2364494" y="20799"/>
                  <a:pt x="2456294" y="48592"/>
                  <a:pt x="2544763" y="82642"/>
                </a:cubicBezTo>
                <a:lnTo>
                  <a:pt x="2478689" y="241300"/>
                </a:lnTo>
                <a:cubicBezTo>
                  <a:pt x="2400585" y="211299"/>
                  <a:pt x="2319890" y="186819"/>
                  <a:pt x="2236788" y="168229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81" name="Blue Teeth"/>
          <p:cNvSpPr>
            <a:spLocks/>
          </p:cNvSpPr>
          <p:nvPr/>
        </p:nvSpPr>
        <p:spPr bwMode="auto">
          <a:xfrm>
            <a:off x="1388828" y="2613718"/>
            <a:ext cx="1100811" cy="1100812"/>
          </a:xfrm>
          <a:custGeom>
            <a:avLst/>
            <a:gdLst>
              <a:gd name="connsiteX0" fmla="*/ 1606730 w 3802063"/>
              <a:gd name="connsiteY0" fmla="*/ 3605213 h 3802063"/>
              <a:gd name="connsiteX1" fmla="*/ 1857376 w 3802063"/>
              <a:gd name="connsiteY1" fmla="*/ 3629819 h 3802063"/>
              <a:gd name="connsiteX2" fmla="*/ 1857376 w 3802063"/>
              <a:gd name="connsiteY2" fmla="*/ 3802063 h 3802063"/>
              <a:gd name="connsiteX3" fmla="*/ 1573213 w 3802063"/>
              <a:gd name="connsiteY3" fmla="*/ 3774127 h 3802063"/>
              <a:gd name="connsiteX4" fmla="*/ 3093410 w 3802063"/>
              <a:gd name="connsiteY4" fmla="*/ 3154363 h 3802063"/>
              <a:gd name="connsiteX5" fmla="*/ 3214688 w 3802063"/>
              <a:gd name="connsiteY5" fmla="*/ 3275944 h 3802063"/>
              <a:gd name="connsiteX6" fmla="*/ 2994065 w 3802063"/>
              <a:gd name="connsiteY6" fmla="*/ 3457576 h 3802063"/>
              <a:gd name="connsiteX7" fmla="*/ 2898775 w 3802063"/>
              <a:gd name="connsiteY7" fmla="*/ 3314562 h 3802063"/>
              <a:gd name="connsiteX8" fmla="*/ 3093410 w 3802063"/>
              <a:gd name="connsiteY8" fmla="*/ 3154363 h 3802063"/>
              <a:gd name="connsiteX9" fmla="*/ 487502 w 3802063"/>
              <a:gd name="connsiteY9" fmla="*/ 2897188 h 3802063"/>
              <a:gd name="connsiteX10" fmla="*/ 647701 w 3802063"/>
              <a:gd name="connsiteY10" fmla="*/ 3092801 h 3802063"/>
              <a:gd name="connsiteX11" fmla="*/ 526120 w 3802063"/>
              <a:gd name="connsiteY11" fmla="*/ 3214688 h 3802063"/>
              <a:gd name="connsiteX12" fmla="*/ 344488 w 3802063"/>
              <a:gd name="connsiteY12" fmla="*/ 2993142 h 3802063"/>
              <a:gd name="connsiteX13" fmla="*/ 3631231 w 3802063"/>
              <a:gd name="connsiteY13" fmla="*/ 1944688 h 3802063"/>
              <a:gd name="connsiteX14" fmla="*/ 3802063 w 3802063"/>
              <a:gd name="connsiteY14" fmla="*/ 1944688 h 3802063"/>
              <a:gd name="connsiteX15" fmla="*/ 3774326 w 3802063"/>
              <a:gd name="connsiteY15" fmla="*/ 2228851 h 3802063"/>
              <a:gd name="connsiteX16" fmla="*/ 3606800 w 3802063"/>
              <a:gd name="connsiteY16" fmla="*/ 2195334 h 3802063"/>
              <a:gd name="connsiteX17" fmla="*/ 3631231 w 3802063"/>
              <a:gd name="connsiteY17" fmla="*/ 1944688 h 3802063"/>
              <a:gd name="connsiteX18" fmla="*/ 27751 w 3802063"/>
              <a:gd name="connsiteY18" fmla="*/ 1571625 h 3802063"/>
              <a:gd name="connsiteX19" fmla="*/ 196850 w 3802063"/>
              <a:gd name="connsiteY19" fmla="*/ 1605352 h 3802063"/>
              <a:gd name="connsiteX20" fmla="*/ 172244 w 3802063"/>
              <a:gd name="connsiteY20" fmla="*/ 1857375 h 3802063"/>
              <a:gd name="connsiteX21" fmla="*/ 0 w 3802063"/>
              <a:gd name="connsiteY21" fmla="*/ 1857375 h 3802063"/>
              <a:gd name="connsiteX22" fmla="*/ 27751 w 3802063"/>
              <a:gd name="connsiteY22" fmla="*/ 1571625 h 3802063"/>
              <a:gd name="connsiteX23" fmla="*/ 3275944 w 3802063"/>
              <a:gd name="connsiteY23" fmla="*/ 587375 h 3802063"/>
              <a:gd name="connsiteX24" fmla="*/ 3457576 w 3802063"/>
              <a:gd name="connsiteY24" fmla="*/ 807870 h 3802063"/>
              <a:gd name="connsiteX25" fmla="*/ 3314562 w 3802063"/>
              <a:gd name="connsiteY25" fmla="*/ 903288 h 3802063"/>
              <a:gd name="connsiteX26" fmla="*/ 3154363 w 3802063"/>
              <a:gd name="connsiteY26" fmla="*/ 708583 h 3802063"/>
              <a:gd name="connsiteX27" fmla="*/ 807869 w 3802063"/>
              <a:gd name="connsiteY27" fmla="*/ 344488 h 3802063"/>
              <a:gd name="connsiteX28" fmla="*/ 903288 w 3802063"/>
              <a:gd name="connsiteY28" fmla="*/ 487416 h 3802063"/>
              <a:gd name="connsiteX29" fmla="*/ 708766 w 3802063"/>
              <a:gd name="connsiteY29" fmla="*/ 647701 h 3802063"/>
              <a:gd name="connsiteX30" fmla="*/ 587375 w 3802063"/>
              <a:gd name="connsiteY30" fmla="*/ 526010 h 3802063"/>
              <a:gd name="connsiteX31" fmla="*/ 807869 w 3802063"/>
              <a:gd name="connsiteY31" fmla="*/ 344488 h 3802063"/>
              <a:gd name="connsiteX32" fmla="*/ 1944688 w 3802063"/>
              <a:gd name="connsiteY32" fmla="*/ 0 h 3802063"/>
              <a:gd name="connsiteX33" fmla="*/ 2228851 w 3802063"/>
              <a:gd name="connsiteY33" fmla="*/ 27554 h 3802063"/>
              <a:gd name="connsiteX34" fmla="*/ 2195475 w 3802063"/>
              <a:gd name="connsiteY34" fmla="*/ 195263 h 3802063"/>
              <a:gd name="connsiteX35" fmla="*/ 1944688 w 3802063"/>
              <a:gd name="connsiteY35" fmla="*/ 170832 h 380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802063" h="3802063">
                <a:moveTo>
                  <a:pt x="1606730" y="3605213"/>
                </a:moveTo>
                <a:cubicBezTo>
                  <a:pt x="1688499" y="3619274"/>
                  <a:pt x="1772108" y="3627599"/>
                  <a:pt x="1857376" y="3629819"/>
                </a:cubicBezTo>
                <a:lnTo>
                  <a:pt x="1857376" y="3802063"/>
                </a:lnTo>
                <a:cubicBezTo>
                  <a:pt x="1760690" y="3799843"/>
                  <a:pt x="1665847" y="3790408"/>
                  <a:pt x="1573213" y="3774127"/>
                </a:cubicBezTo>
                <a:close/>
                <a:moveTo>
                  <a:pt x="3093410" y="3154363"/>
                </a:moveTo>
                <a:lnTo>
                  <a:pt x="3214688" y="3275944"/>
                </a:lnTo>
                <a:cubicBezTo>
                  <a:pt x="3145939" y="3341723"/>
                  <a:pt x="3072214" y="3402514"/>
                  <a:pt x="2994065" y="3457576"/>
                </a:cubicBezTo>
                <a:lnTo>
                  <a:pt x="2898775" y="3314562"/>
                </a:lnTo>
                <a:cubicBezTo>
                  <a:pt x="2967524" y="3265781"/>
                  <a:pt x="3032587" y="3212382"/>
                  <a:pt x="3093410" y="3154363"/>
                </a:cubicBezTo>
                <a:close/>
                <a:moveTo>
                  <a:pt x="487502" y="2897188"/>
                </a:moveTo>
                <a:cubicBezTo>
                  <a:pt x="536282" y="2966282"/>
                  <a:pt x="589682" y="3031672"/>
                  <a:pt x="647701" y="3092801"/>
                </a:cubicBezTo>
                <a:lnTo>
                  <a:pt x="526120" y="3214688"/>
                </a:lnTo>
                <a:cubicBezTo>
                  <a:pt x="460341" y="3145594"/>
                  <a:pt x="399550" y="3071498"/>
                  <a:pt x="344488" y="2993142"/>
                </a:cubicBezTo>
                <a:close/>
                <a:moveTo>
                  <a:pt x="3631231" y="1944688"/>
                </a:moveTo>
                <a:lnTo>
                  <a:pt x="3802063" y="1944688"/>
                </a:lnTo>
                <a:cubicBezTo>
                  <a:pt x="3799859" y="2041374"/>
                  <a:pt x="3790491" y="2136217"/>
                  <a:pt x="3774326" y="2228851"/>
                </a:cubicBezTo>
                <a:lnTo>
                  <a:pt x="3606800" y="2195334"/>
                </a:lnTo>
                <a:cubicBezTo>
                  <a:pt x="3620761" y="2113565"/>
                  <a:pt x="3629027" y="2029955"/>
                  <a:pt x="3631231" y="1944688"/>
                </a:cubicBezTo>
                <a:close/>
                <a:moveTo>
                  <a:pt x="27751" y="1571625"/>
                </a:moveTo>
                <a:lnTo>
                  <a:pt x="196850" y="1605352"/>
                </a:lnTo>
                <a:cubicBezTo>
                  <a:pt x="182789" y="1687630"/>
                  <a:pt x="174279" y="1771761"/>
                  <a:pt x="172244" y="1857375"/>
                </a:cubicBezTo>
                <a:lnTo>
                  <a:pt x="0" y="1857375"/>
                </a:lnTo>
                <a:cubicBezTo>
                  <a:pt x="2035" y="1760272"/>
                  <a:pt x="11470" y="1664837"/>
                  <a:pt x="27751" y="1571625"/>
                </a:cubicBezTo>
                <a:close/>
                <a:moveTo>
                  <a:pt x="3275944" y="587375"/>
                </a:moveTo>
                <a:cubicBezTo>
                  <a:pt x="3341723" y="656084"/>
                  <a:pt x="3402514" y="729951"/>
                  <a:pt x="3457576" y="807870"/>
                </a:cubicBezTo>
                <a:lnTo>
                  <a:pt x="3314562" y="903288"/>
                </a:lnTo>
                <a:cubicBezTo>
                  <a:pt x="3265782" y="834580"/>
                  <a:pt x="3212382" y="769371"/>
                  <a:pt x="3154363" y="708583"/>
                </a:cubicBezTo>
                <a:close/>
                <a:moveTo>
                  <a:pt x="807869" y="344488"/>
                </a:moveTo>
                <a:lnTo>
                  <a:pt x="903288" y="487416"/>
                </a:lnTo>
                <a:cubicBezTo>
                  <a:pt x="834579" y="536166"/>
                  <a:pt x="769554" y="589718"/>
                  <a:pt x="708766" y="647701"/>
                </a:cubicBezTo>
                <a:lnTo>
                  <a:pt x="587375" y="526010"/>
                </a:lnTo>
                <a:cubicBezTo>
                  <a:pt x="656084" y="460270"/>
                  <a:pt x="729950" y="399517"/>
                  <a:pt x="807869" y="344488"/>
                </a:cubicBezTo>
                <a:close/>
                <a:moveTo>
                  <a:pt x="1944688" y="0"/>
                </a:moveTo>
                <a:cubicBezTo>
                  <a:pt x="2041315" y="2205"/>
                  <a:pt x="2136282" y="11389"/>
                  <a:pt x="2228851" y="27554"/>
                </a:cubicBezTo>
                <a:lnTo>
                  <a:pt x="2195475" y="195263"/>
                </a:lnTo>
                <a:cubicBezTo>
                  <a:pt x="2113600" y="181303"/>
                  <a:pt x="2029882" y="173037"/>
                  <a:pt x="1944688" y="170832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82" name="Rotor Shaft"/>
          <p:cNvSpPr>
            <a:spLocks noChangeArrowheads="1"/>
          </p:cNvSpPr>
          <p:nvPr/>
        </p:nvSpPr>
        <p:spPr bwMode="auto">
          <a:xfrm>
            <a:off x="1896259" y="3121148"/>
            <a:ext cx="85951" cy="85491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" name="Rotor Body"/>
          <p:cNvSpPr>
            <a:spLocks noEditPoints="1"/>
          </p:cNvSpPr>
          <p:nvPr/>
        </p:nvSpPr>
        <p:spPr bwMode="auto">
          <a:xfrm>
            <a:off x="1507412" y="2731843"/>
            <a:ext cx="864102" cy="864103"/>
          </a:xfrm>
          <a:custGeom>
            <a:avLst/>
            <a:gdLst>
              <a:gd name="T0" fmla="*/ 0 w 16159"/>
              <a:gd name="T1" fmla="*/ 8080 h 16159"/>
              <a:gd name="T2" fmla="*/ 16159 w 16159"/>
              <a:gd name="T3" fmla="*/ 8080 h 16159"/>
              <a:gd name="T4" fmla="*/ 7837 w 16159"/>
              <a:gd name="T5" fmla="*/ 4181 h 16159"/>
              <a:gd name="T6" fmla="*/ 7067 w 16159"/>
              <a:gd name="T7" fmla="*/ 8080 h 16159"/>
              <a:gd name="T8" fmla="*/ 4589 w 16159"/>
              <a:gd name="T9" fmla="*/ 9807 h 16159"/>
              <a:gd name="T10" fmla="*/ 4564 w 16159"/>
              <a:gd name="T11" fmla="*/ 9754 h 16159"/>
              <a:gd name="T12" fmla="*/ 4519 w 16159"/>
              <a:gd name="T13" fmla="*/ 9657 h 16159"/>
              <a:gd name="T14" fmla="*/ 4454 w 16159"/>
              <a:gd name="T15" fmla="*/ 9502 h 16159"/>
              <a:gd name="T16" fmla="*/ 4436 w 16159"/>
              <a:gd name="T17" fmla="*/ 9455 h 16159"/>
              <a:gd name="T18" fmla="*/ 4363 w 16159"/>
              <a:gd name="T19" fmla="*/ 9245 h 16159"/>
              <a:gd name="T20" fmla="*/ 4184 w 16159"/>
              <a:gd name="T21" fmla="*/ 8072 h 16159"/>
              <a:gd name="T22" fmla="*/ 4429 w 16159"/>
              <a:gd name="T23" fmla="*/ 6710 h 16159"/>
              <a:gd name="T24" fmla="*/ 8321 w 16159"/>
              <a:gd name="T25" fmla="*/ 4181 h 16159"/>
              <a:gd name="T26" fmla="*/ 11920 w 16159"/>
              <a:gd name="T27" fmla="*/ 8721 h 16159"/>
              <a:gd name="T28" fmla="*/ 11844 w 16159"/>
              <a:gd name="T29" fmla="*/ 9074 h 16159"/>
              <a:gd name="T30" fmla="*/ 11821 w 16159"/>
              <a:gd name="T31" fmla="*/ 9160 h 16159"/>
              <a:gd name="T32" fmla="*/ 11795 w 16159"/>
              <a:gd name="T33" fmla="*/ 9245 h 16159"/>
              <a:gd name="T34" fmla="*/ 11639 w 16159"/>
              <a:gd name="T35" fmla="*/ 9657 h 16159"/>
              <a:gd name="T36" fmla="*/ 11602 w 16159"/>
              <a:gd name="T37" fmla="*/ 9738 h 16159"/>
              <a:gd name="T38" fmla="*/ 9054 w 16159"/>
              <a:gd name="T39" fmla="*/ 8354 h 16159"/>
              <a:gd name="T40" fmla="*/ 8321 w 16159"/>
              <a:gd name="T41" fmla="*/ 7097 h 16159"/>
              <a:gd name="T42" fmla="*/ 7344 w 16159"/>
              <a:gd name="T43" fmla="*/ 8775 h 16159"/>
              <a:gd name="T44" fmla="*/ 8813 w 16159"/>
              <a:gd name="T45" fmla="*/ 8776 h 16159"/>
              <a:gd name="T46" fmla="*/ 11249 w 16159"/>
              <a:gd name="T47" fmla="*/ 10339 h 16159"/>
              <a:gd name="T48" fmla="*/ 11144 w 16159"/>
              <a:gd name="T49" fmla="*/ 10479 h 16159"/>
              <a:gd name="T50" fmla="*/ 11085 w 16159"/>
              <a:gd name="T51" fmla="*/ 10552 h 16159"/>
              <a:gd name="T52" fmla="*/ 10918 w 16159"/>
              <a:gd name="T53" fmla="*/ 10741 h 16159"/>
              <a:gd name="T54" fmla="*/ 10833 w 16159"/>
              <a:gd name="T55" fmla="*/ 10829 h 16159"/>
              <a:gd name="T56" fmla="*/ 10670 w 16159"/>
              <a:gd name="T57" fmla="*/ 10984 h 16159"/>
              <a:gd name="T58" fmla="*/ 10604 w 16159"/>
              <a:gd name="T59" fmla="*/ 11041 h 16159"/>
              <a:gd name="T60" fmla="*/ 10330 w 16159"/>
              <a:gd name="T61" fmla="*/ 11254 h 16159"/>
              <a:gd name="T62" fmla="*/ 9961 w 16159"/>
              <a:gd name="T63" fmla="*/ 11486 h 16159"/>
              <a:gd name="T64" fmla="*/ 9402 w 16159"/>
              <a:gd name="T65" fmla="*/ 11741 h 16159"/>
              <a:gd name="T66" fmla="*/ 9300 w 16159"/>
              <a:gd name="T67" fmla="*/ 11775 h 16159"/>
              <a:gd name="T68" fmla="*/ 9148 w 16159"/>
              <a:gd name="T69" fmla="*/ 11822 h 16159"/>
              <a:gd name="T70" fmla="*/ 9131 w 16159"/>
              <a:gd name="T71" fmla="*/ 11827 h 16159"/>
              <a:gd name="T72" fmla="*/ 8975 w 16159"/>
              <a:gd name="T73" fmla="*/ 11869 h 16159"/>
              <a:gd name="T74" fmla="*/ 8887 w 16159"/>
              <a:gd name="T75" fmla="*/ 11888 h 16159"/>
              <a:gd name="T76" fmla="*/ 8575 w 16159"/>
              <a:gd name="T77" fmla="*/ 11941 h 16159"/>
              <a:gd name="T78" fmla="*/ 8530 w 16159"/>
              <a:gd name="T79" fmla="*/ 11946 h 16159"/>
              <a:gd name="T80" fmla="*/ 7628 w 16159"/>
              <a:gd name="T81" fmla="*/ 11945 h 16159"/>
              <a:gd name="T82" fmla="*/ 7583 w 16159"/>
              <a:gd name="T83" fmla="*/ 11941 h 16159"/>
              <a:gd name="T84" fmla="*/ 7271 w 16159"/>
              <a:gd name="T85" fmla="*/ 11888 h 16159"/>
              <a:gd name="T86" fmla="*/ 7183 w 16159"/>
              <a:gd name="T87" fmla="*/ 11869 h 16159"/>
              <a:gd name="T88" fmla="*/ 7026 w 16159"/>
              <a:gd name="T89" fmla="*/ 11827 h 16159"/>
              <a:gd name="T90" fmla="*/ 6921 w 16159"/>
              <a:gd name="T91" fmla="*/ 11796 h 16159"/>
              <a:gd name="T92" fmla="*/ 6836 w 16159"/>
              <a:gd name="T93" fmla="*/ 11768 h 16159"/>
              <a:gd name="T94" fmla="*/ 6592 w 16159"/>
              <a:gd name="T95" fmla="*/ 11676 h 16159"/>
              <a:gd name="T96" fmla="*/ 6197 w 16159"/>
              <a:gd name="T97" fmla="*/ 11486 h 16159"/>
              <a:gd name="T98" fmla="*/ 5555 w 16159"/>
              <a:gd name="T99" fmla="*/ 11043 h 16159"/>
              <a:gd name="T100" fmla="*/ 5499 w 16159"/>
              <a:gd name="T101" fmla="*/ 10993 h 16159"/>
              <a:gd name="T102" fmla="*/ 5460 w 16159"/>
              <a:gd name="T103" fmla="*/ 10959 h 16159"/>
              <a:gd name="T104" fmla="*/ 5181 w 16159"/>
              <a:gd name="T105" fmla="*/ 10677 h 16159"/>
              <a:gd name="T106" fmla="*/ 5068 w 16159"/>
              <a:gd name="T107" fmla="*/ 10545 h 16159"/>
              <a:gd name="T108" fmla="*/ 5014 w 16159"/>
              <a:gd name="T109" fmla="*/ 10478 h 16159"/>
              <a:gd name="T110" fmla="*/ 4833 w 16159"/>
              <a:gd name="T111" fmla="*/ 10226 h 16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159" h="16159">
                <a:moveTo>
                  <a:pt x="8079" y="0"/>
                </a:moveTo>
                <a:cubicBezTo>
                  <a:pt x="3617" y="0"/>
                  <a:pt x="0" y="3617"/>
                  <a:pt x="0" y="8080"/>
                </a:cubicBezTo>
                <a:cubicBezTo>
                  <a:pt x="0" y="12542"/>
                  <a:pt x="3617" y="16159"/>
                  <a:pt x="8079" y="16159"/>
                </a:cubicBezTo>
                <a:cubicBezTo>
                  <a:pt x="12542" y="16159"/>
                  <a:pt x="16159" y="12542"/>
                  <a:pt x="16159" y="8080"/>
                </a:cubicBezTo>
                <a:cubicBezTo>
                  <a:pt x="16159" y="3617"/>
                  <a:pt x="12542" y="0"/>
                  <a:pt x="8079" y="0"/>
                </a:cubicBezTo>
                <a:close/>
                <a:moveTo>
                  <a:pt x="7837" y="4181"/>
                </a:moveTo>
                <a:lnTo>
                  <a:pt x="7837" y="7097"/>
                </a:lnTo>
                <a:cubicBezTo>
                  <a:pt x="7395" y="7205"/>
                  <a:pt x="7067" y="7604"/>
                  <a:pt x="7067" y="8080"/>
                </a:cubicBezTo>
                <a:cubicBezTo>
                  <a:pt x="7067" y="8175"/>
                  <a:pt x="7080" y="8267"/>
                  <a:pt x="7105" y="8354"/>
                </a:cubicBezTo>
                <a:lnTo>
                  <a:pt x="4589" y="9807"/>
                </a:lnTo>
                <a:cubicBezTo>
                  <a:pt x="4582" y="9792"/>
                  <a:pt x="4575" y="9778"/>
                  <a:pt x="4568" y="9763"/>
                </a:cubicBezTo>
                <a:cubicBezTo>
                  <a:pt x="4567" y="9760"/>
                  <a:pt x="4566" y="9757"/>
                  <a:pt x="4564" y="9754"/>
                </a:cubicBezTo>
                <a:cubicBezTo>
                  <a:pt x="4558" y="9740"/>
                  <a:pt x="4551" y="9726"/>
                  <a:pt x="4545" y="9712"/>
                </a:cubicBezTo>
                <a:cubicBezTo>
                  <a:pt x="4536" y="9694"/>
                  <a:pt x="4528" y="9676"/>
                  <a:pt x="4519" y="9657"/>
                </a:cubicBezTo>
                <a:cubicBezTo>
                  <a:pt x="4507" y="9631"/>
                  <a:pt x="4496" y="9604"/>
                  <a:pt x="4485" y="9577"/>
                </a:cubicBezTo>
                <a:cubicBezTo>
                  <a:pt x="4474" y="9552"/>
                  <a:pt x="4464" y="9527"/>
                  <a:pt x="4454" y="9502"/>
                </a:cubicBezTo>
                <a:cubicBezTo>
                  <a:pt x="4453" y="9500"/>
                  <a:pt x="4452" y="9498"/>
                  <a:pt x="4451" y="9495"/>
                </a:cubicBezTo>
                <a:cubicBezTo>
                  <a:pt x="4446" y="9482"/>
                  <a:pt x="4441" y="9468"/>
                  <a:pt x="4436" y="9455"/>
                </a:cubicBezTo>
                <a:cubicBezTo>
                  <a:pt x="4431" y="9441"/>
                  <a:pt x="4425" y="9427"/>
                  <a:pt x="4420" y="9412"/>
                </a:cubicBezTo>
                <a:cubicBezTo>
                  <a:pt x="4400" y="9357"/>
                  <a:pt x="4381" y="9301"/>
                  <a:pt x="4363" y="9245"/>
                </a:cubicBezTo>
                <a:cubicBezTo>
                  <a:pt x="4345" y="9188"/>
                  <a:pt x="4329" y="9131"/>
                  <a:pt x="4314" y="9074"/>
                </a:cubicBezTo>
                <a:cubicBezTo>
                  <a:pt x="4229" y="8754"/>
                  <a:pt x="4184" y="8418"/>
                  <a:pt x="4184" y="8072"/>
                </a:cubicBezTo>
                <a:cubicBezTo>
                  <a:pt x="4184" y="7627"/>
                  <a:pt x="4259" y="7199"/>
                  <a:pt x="4396" y="6801"/>
                </a:cubicBezTo>
                <a:cubicBezTo>
                  <a:pt x="4406" y="6770"/>
                  <a:pt x="4417" y="6740"/>
                  <a:pt x="4429" y="6710"/>
                </a:cubicBezTo>
                <a:cubicBezTo>
                  <a:pt x="4954" y="5300"/>
                  <a:pt x="6270" y="4277"/>
                  <a:pt x="7837" y="4181"/>
                </a:cubicBezTo>
                <a:close/>
                <a:moveTo>
                  <a:pt x="8321" y="4181"/>
                </a:moveTo>
                <a:cubicBezTo>
                  <a:pt x="10360" y="4306"/>
                  <a:pt x="11974" y="5999"/>
                  <a:pt x="11974" y="8071"/>
                </a:cubicBezTo>
                <a:cubicBezTo>
                  <a:pt x="11974" y="8292"/>
                  <a:pt x="11955" y="8510"/>
                  <a:pt x="11920" y="8721"/>
                </a:cubicBezTo>
                <a:cubicBezTo>
                  <a:pt x="11915" y="8751"/>
                  <a:pt x="11910" y="8780"/>
                  <a:pt x="11904" y="8810"/>
                </a:cubicBezTo>
                <a:cubicBezTo>
                  <a:pt x="11887" y="8899"/>
                  <a:pt x="11867" y="8987"/>
                  <a:pt x="11844" y="9074"/>
                </a:cubicBezTo>
                <a:cubicBezTo>
                  <a:pt x="11838" y="9096"/>
                  <a:pt x="11833" y="9118"/>
                  <a:pt x="11827" y="9140"/>
                </a:cubicBezTo>
                <a:cubicBezTo>
                  <a:pt x="11825" y="9147"/>
                  <a:pt x="11823" y="9153"/>
                  <a:pt x="11821" y="9160"/>
                </a:cubicBezTo>
                <a:cubicBezTo>
                  <a:pt x="11819" y="9165"/>
                  <a:pt x="11817" y="9171"/>
                  <a:pt x="11815" y="9176"/>
                </a:cubicBezTo>
                <a:cubicBezTo>
                  <a:pt x="11809" y="9199"/>
                  <a:pt x="11802" y="9222"/>
                  <a:pt x="11795" y="9245"/>
                </a:cubicBezTo>
                <a:cubicBezTo>
                  <a:pt x="11768" y="9330"/>
                  <a:pt x="11739" y="9413"/>
                  <a:pt x="11707" y="9495"/>
                </a:cubicBezTo>
                <a:cubicBezTo>
                  <a:pt x="11685" y="9550"/>
                  <a:pt x="11662" y="9604"/>
                  <a:pt x="11639" y="9657"/>
                </a:cubicBezTo>
                <a:cubicBezTo>
                  <a:pt x="11636" y="9664"/>
                  <a:pt x="11633" y="9670"/>
                  <a:pt x="11630" y="9677"/>
                </a:cubicBezTo>
                <a:cubicBezTo>
                  <a:pt x="11621" y="9697"/>
                  <a:pt x="11612" y="9717"/>
                  <a:pt x="11602" y="9738"/>
                </a:cubicBezTo>
                <a:cubicBezTo>
                  <a:pt x="11591" y="9761"/>
                  <a:pt x="11580" y="9784"/>
                  <a:pt x="11568" y="9807"/>
                </a:cubicBezTo>
                <a:lnTo>
                  <a:pt x="9054" y="8354"/>
                </a:lnTo>
                <a:cubicBezTo>
                  <a:pt x="9078" y="8267"/>
                  <a:pt x="9091" y="8175"/>
                  <a:pt x="9091" y="8080"/>
                </a:cubicBezTo>
                <a:cubicBezTo>
                  <a:pt x="9091" y="7604"/>
                  <a:pt x="8763" y="7205"/>
                  <a:pt x="8321" y="7097"/>
                </a:cubicBezTo>
                <a:lnTo>
                  <a:pt x="8321" y="4181"/>
                </a:lnTo>
                <a:close/>
                <a:moveTo>
                  <a:pt x="7344" y="8775"/>
                </a:moveTo>
                <a:cubicBezTo>
                  <a:pt x="7529" y="8970"/>
                  <a:pt x="7790" y="9092"/>
                  <a:pt x="8079" y="9092"/>
                </a:cubicBezTo>
                <a:cubicBezTo>
                  <a:pt x="8369" y="9092"/>
                  <a:pt x="8629" y="8971"/>
                  <a:pt x="8813" y="8776"/>
                </a:cubicBezTo>
                <a:lnTo>
                  <a:pt x="11325" y="10226"/>
                </a:lnTo>
                <a:cubicBezTo>
                  <a:pt x="11300" y="10264"/>
                  <a:pt x="11275" y="10302"/>
                  <a:pt x="11249" y="10339"/>
                </a:cubicBezTo>
                <a:cubicBezTo>
                  <a:pt x="11215" y="10386"/>
                  <a:pt x="11180" y="10432"/>
                  <a:pt x="11144" y="10478"/>
                </a:cubicBezTo>
                <a:lnTo>
                  <a:pt x="11144" y="10479"/>
                </a:lnTo>
                <a:cubicBezTo>
                  <a:pt x="11126" y="10502"/>
                  <a:pt x="11108" y="10523"/>
                  <a:pt x="11090" y="10545"/>
                </a:cubicBezTo>
                <a:cubicBezTo>
                  <a:pt x="11088" y="10548"/>
                  <a:pt x="11087" y="10550"/>
                  <a:pt x="11085" y="10552"/>
                </a:cubicBezTo>
                <a:cubicBezTo>
                  <a:pt x="11068" y="10572"/>
                  <a:pt x="11052" y="10592"/>
                  <a:pt x="11034" y="10612"/>
                </a:cubicBezTo>
                <a:cubicBezTo>
                  <a:pt x="10997" y="10656"/>
                  <a:pt x="10958" y="10699"/>
                  <a:pt x="10918" y="10741"/>
                </a:cubicBezTo>
                <a:cubicBezTo>
                  <a:pt x="10899" y="10762"/>
                  <a:pt x="10878" y="10783"/>
                  <a:pt x="10858" y="10804"/>
                </a:cubicBezTo>
                <a:cubicBezTo>
                  <a:pt x="10849" y="10812"/>
                  <a:pt x="10842" y="10821"/>
                  <a:pt x="10833" y="10829"/>
                </a:cubicBezTo>
                <a:cubicBezTo>
                  <a:pt x="10821" y="10841"/>
                  <a:pt x="10809" y="10852"/>
                  <a:pt x="10797" y="10864"/>
                </a:cubicBezTo>
                <a:cubicBezTo>
                  <a:pt x="10755" y="10905"/>
                  <a:pt x="10713" y="10945"/>
                  <a:pt x="10670" y="10984"/>
                </a:cubicBezTo>
                <a:cubicBezTo>
                  <a:pt x="10656" y="10996"/>
                  <a:pt x="10642" y="11009"/>
                  <a:pt x="10629" y="11021"/>
                </a:cubicBezTo>
                <a:cubicBezTo>
                  <a:pt x="10621" y="11027"/>
                  <a:pt x="10612" y="11034"/>
                  <a:pt x="10604" y="11041"/>
                </a:cubicBezTo>
                <a:cubicBezTo>
                  <a:pt x="10604" y="11042"/>
                  <a:pt x="10603" y="11042"/>
                  <a:pt x="10602" y="11043"/>
                </a:cubicBezTo>
                <a:cubicBezTo>
                  <a:pt x="10515" y="11117"/>
                  <a:pt x="10424" y="11188"/>
                  <a:pt x="10330" y="11254"/>
                </a:cubicBezTo>
                <a:cubicBezTo>
                  <a:pt x="10259" y="11305"/>
                  <a:pt x="10187" y="11353"/>
                  <a:pt x="10112" y="11398"/>
                </a:cubicBezTo>
                <a:cubicBezTo>
                  <a:pt x="10063" y="11429"/>
                  <a:pt x="10012" y="11458"/>
                  <a:pt x="9961" y="11486"/>
                </a:cubicBezTo>
                <a:cubicBezTo>
                  <a:pt x="9833" y="11557"/>
                  <a:pt x="9702" y="11620"/>
                  <a:pt x="9566" y="11676"/>
                </a:cubicBezTo>
                <a:cubicBezTo>
                  <a:pt x="9512" y="11699"/>
                  <a:pt x="9457" y="11721"/>
                  <a:pt x="9402" y="11741"/>
                </a:cubicBezTo>
                <a:cubicBezTo>
                  <a:pt x="9377" y="11749"/>
                  <a:pt x="9353" y="11758"/>
                  <a:pt x="9329" y="11766"/>
                </a:cubicBezTo>
                <a:cubicBezTo>
                  <a:pt x="9319" y="11769"/>
                  <a:pt x="9309" y="11772"/>
                  <a:pt x="9300" y="11775"/>
                </a:cubicBezTo>
                <a:lnTo>
                  <a:pt x="9237" y="11796"/>
                </a:lnTo>
                <a:cubicBezTo>
                  <a:pt x="9208" y="11805"/>
                  <a:pt x="9178" y="11813"/>
                  <a:pt x="9148" y="11822"/>
                </a:cubicBezTo>
                <a:cubicBezTo>
                  <a:pt x="9147" y="11822"/>
                  <a:pt x="9146" y="11823"/>
                  <a:pt x="9145" y="11823"/>
                </a:cubicBezTo>
                <a:cubicBezTo>
                  <a:pt x="9141" y="11824"/>
                  <a:pt x="9136" y="11825"/>
                  <a:pt x="9131" y="11827"/>
                </a:cubicBezTo>
                <a:cubicBezTo>
                  <a:pt x="9105" y="11834"/>
                  <a:pt x="9079" y="11842"/>
                  <a:pt x="9053" y="11849"/>
                </a:cubicBezTo>
                <a:cubicBezTo>
                  <a:pt x="9027" y="11856"/>
                  <a:pt x="9001" y="11863"/>
                  <a:pt x="8975" y="11869"/>
                </a:cubicBezTo>
                <a:cubicBezTo>
                  <a:pt x="8970" y="11870"/>
                  <a:pt x="8964" y="11871"/>
                  <a:pt x="8958" y="11872"/>
                </a:cubicBezTo>
                <a:cubicBezTo>
                  <a:pt x="8935" y="11878"/>
                  <a:pt x="8911" y="11883"/>
                  <a:pt x="8887" y="11888"/>
                </a:cubicBezTo>
                <a:cubicBezTo>
                  <a:pt x="8880" y="11890"/>
                  <a:pt x="8872" y="11891"/>
                  <a:pt x="8864" y="11893"/>
                </a:cubicBezTo>
                <a:cubicBezTo>
                  <a:pt x="8769" y="11913"/>
                  <a:pt x="8672" y="11928"/>
                  <a:pt x="8575" y="11941"/>
                </a:cubicBezTo>
                <a:cubicBezTo>
                  <a:pt x="8560" y="11943"/>
                  <a:pt x="8545" y="11945"/>
                  <a:pt x="8530" y="11947"/>
                </a:cubicBezTo>
                <a:lnTo>
                  <a:pt x="8530" y="11946"/>
                </a:lnTo>
                <a:cubicBezTo>
                  <a:pt x="8382" y="11963"/>
                  <a:pt x="8232" y="11972"/>
                  <a:pt x="8079" y="11972"/>
                </a:cubicBezTo>
                <a:cubicBezTo>
                  <a:pt x="7927" y="11972"/>
                  <a:pt x="7776" y="11963"/>
                  <a:pt x="7628" y="11945"/>
                </a:cubicBezTo>
                <a:lnTo>
                  <a:pt x="7628" y="11947"/>
                </a:lnTo>
                <a:cubicBezTo>
                  <a:pt x="7613" y="11945"/>
                  <a:pt x="7598" y="11943"/>
                  <a:pt x="7583" y="11941"/>
                </a:cubicBezTo>
                <a:cubicBezTo>
                  <a:pt x="7485" y="11928"/>
                  <a:pt x="7389" y="11913"/>
                  <a:pt x="7294" y="11893"/>
                </a:cubicBezTo>
                <a:cubicBezTo>
                  <a:pt x="7286" y="11891"/>
                  <a:pt x="7278" y="11890"/>
                  <a:pt x="7271" y="11888"/>
                </a:cubicBezTo>
                <a:cubicBezTo>
                  <a:pt x="7247" y="11883"/>
                  <a:pt x="7223" y="11878"/>
                  <a:pt x="7199" y="11872"/>
                </a:cubicBezTo>
                <a:cubicBezTo>
                  <a:pt x="7194" y="11871"/>
                  <a:pt x="7188" y="11870"/>
                  <a:pt x="7183" y="11869"/>
                </a:cubicBezTo>
                <a:cubicBezTo>
                  <a:pt x="7157" y="11863"/>
                  <a:pt x="7131" y="11856"/>
                  <a:pt x="7105" y="11849"/>
                </a:cubicBezTo>
                <a:cubicBezTo>
                  <a:pt x="7079" y="11842"/>
                  <a:pt x="7053" y="11834"/>
                  <a:pt x="7026" y="11827"/>
                </a:cubicBezTo>
                <a:cubicBezTo>
                  <a:pt x="7021" y="11825"/>
                  <a:pt x="7015" y="11824"/>
                  <a:pt x="7010" y="11822"/>
                </a:cubicBezTo>
                <a:cubicBezTo>
                  <a:pt x="6980" y="11813"/>
                  <a:pt x="6950" y="11805"/>
                  <a:pt x="6921" y="11796"/>
                </a:cubicBezTo>
                <a:lnTo>
                  <a:pt x="6858" y="11775"/>
                </a:lnTo>
                <a:cubicBezTo>
                  <a:pt x="6851" y="11773"/>
                  <a:pt x="6843" y="11770"/>
                  <a:pt x="6836" y="11768"/>
                </a:cubicBezTo>
                <a:cubicBezTo>
                  <a:pt x="6809" y="11759"/>
                  <a:pt x="6783" y="11750"/>
                  <a:pt x="6756" y="11741"/>
                </a:cubicBezTo>
                <a:cubicBezTo>
                  <a:pt x="6701" y="11721"/>
                  <a:pt x="6646" y="11699"/>
                  <a:pt x="6592" y="11676"/>
                </a:cubicBezTo>
                <a:cubicBezTo>
                  <a:pt x="6510" y="11642"/>
                  <a:pt x="6431" y="11607"/>
                  <a:pt x="6352" y="11568"/>
                </a:cubicBezTo>
                <a:cubicBezTo>
                  <a:pt x="6300" y="11542"/>
                  <a:pt x="6248" y="11514"/>
                  <a:pt x="6197" y="11486"/>
                </a:cubicBezTo>
                <a:cubicBezTo>
                  <a:pt x="6018" y="11387"/>
                  <a:pt x="5848" y="11275"/>
                  <a:pt x="5688" y="11151"/>
                </a:cubicBezTo>
                <a:cubicBezTo>
                  <a:pt x="5643" y="11116"/>
                  <a:pt x="5599" y="11080"/>
                  <a:pt x="5555" y="11043"/>
                </a:cubicBezTo>
                <a:cubicBezTo>
                  <a:pt x="5554" y="11042"/>
                  <a:pt x="5553" y="11040"/>
                  <a:pt x="5552" y="11039"/>
                </a:cubicBezTo>
                <a:cubicBezTo>
                  <a:pt x="5534" y="11024"/>
                  <a:pt x="5517" y="11009"/>
                  <a:pt x="5499" y="10993"/>
                </a:cubicBezTo>
                <a:cubicBezTo>
                  <a:pt x="5493" y="10988"/>
                  <a:pt x="5488" y="10983"/>
                  <a:pt x="5482" y="10978"/>
                </a:cubicBezTo>
                <a:cubicBezTo>
                  <a:pt x="5474" y="10971"/>
                  <a:pt x="5467" y="10965"/>
                  <a:pt x="5460" y="10959"/>
                </a:cubicBezTo>
                <a:cubicBezTo>
                  <a:pt x="5405" y="10909"/>
                  <a:pt x="5352" y="10856"/>
                  <a:pt x="5300" y="10804"/>
                </a:cubicBezTo>
                <a:cubicBezTo>
                  <a:pt x="5260" y="10762"/>
                  <a:pt x="5220" y="10720"/>
                  <a:pt x="5181" y="10677"/>
                </a:cubicBezTo>
                <a:cubicBezTo>
                  <a:pt x="5145" y="10636"/>
                  <a:pt x="5108" y="10595"/>
                  <a:pt x="5073" y="10552"/>
                </a:cubicBezTo>
                <a:cubicBezTo>
                  <a:pt x="5071" y="10550"/>
                  <a:pt x="5070" y="10548"/>
                  <a:pt x="5068" y="10545"/>
                </a:cubicBezTo>
                <a:cubicBezTo>
                  <a:pt x="5050" y="10523"/>
                  <a:pt x="5032" y="10502"/>
                  <a:pt x="5014" y="10479"/>
                </a:cubicBezTo>
                <a:lnTo>
                  <a:pt x="5014" y="10478"/>
                </a:lnTo>
                <a:cubicBezTo>
                  <a:pt x="4978" y="10432"/>
                  <a:pt x="4943" y="10386"/>
                  <a:pt x="4909" y="10339"/>
                </a:cubicBezTo>
                <a:cubicBezTo>
                  <a:pt x="4883" y="10302"/>
                  <a:pt x="4858" y="10264"/>
                  <a:pt x="4833" y="10226"/>
                </a:cubicBezTo>
                <a:lnTo>
                  <a:pt x="7344" y="8775"/>
                </a:lnTo>
                <a:close/>
              </a:path>
            </a:pathLst>
          </a:custGeom>
          <a:solidFill>
            <a:srgbClr val="CCCC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4" name="Fat Permanent Magnet"/>
          <p:cNvSpPr>
            <a:spLocks noEditPoints="1"/>
          </p:cNvSpPr>
          <p:nvPr/>
        </p:nvSpPr>
        <p:spPr bwMode="auto">
          <a:xfrm>
            <a:off x="1476157" y="2701047"/>
            <a:ext cx="926153" cy="925693"/>
          </a:xfrm>
          <a:custGeom>
            <a:avLst/>
            <a:gdLst>
              <a:gd name="T0" fmla="*/ 8659 w 17318"/>
              <a:gd name="T1" fmla="*/ 0 h 17318"/>
              <a:gd name="T2" fmla="*/ 0 w 17318"/>
              <a:gd name="T3" fmla="*/ 8659 h 17318"/>
              <a:gd name="T4" fmla="*/ 8659 w 17318"/>
              <a:gd name="T5" fmla="*/ 17318 h 17318"/>
              <a:gd name="T6" fmla="*/ 17318 w 17318"/>
              <a:gd name="T7" fmla="*/ 8659 h 17318"/>
              <a:gd name="T8" fmla="*/ 8659 w 17318"/>
              <a:gd name="T9" fmla="*/ 0 h 17318"/>
              <a:gd name="T10" fmla="*/ 8659 w 17318"/>
              <a:gd name="T11" fmla="*/ 3174 h 17318"/>
              <a:gd name="T12" fmla="*/ 14144 w 17318"/>
              <a:gd name="T13" fmla="*/ 8659 h 17318"/>
              <a:gd name="T14" fmla="*/ 8659 w 17318"/>
              <a:gd name="T15" fmla="*/ 14144 h 17318"/>
              <a:gd name="T16" fmla="*/ 3175 w 17318"/>
              <a:gd name="T17" fmla="*/ 8659 h 17318"/>
              <a:gd name="T18" fmla="*/ 8659 w 17318"/>
              <a:gd name="T19" fmla="*/ 3174 h 17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318" h="17318">
                <a:moveTo>
                  <a:pt x="8659" y="0"/>
                </a:moveTo>
                <a:cubicBezTo>
                  <a:pt x="3877" y="0"/>
                  <a:pt x="0" y="3876"/>
                  <a:pt x="0" y="8659"/>
                </a:cubicBezTo>
                <a:cubicBezTo>
                  <a:pt x="0" y="13441"/>
                  <a:pt x="3877" y="17318"/>
                  <a:pt x="8659" y="17318"/>
                </a:cubicBezTo>
                <a:cubicBezTo>
                  <a:pt x="13441" y="17318"/>
                  <a:pt x="17318" y="13441"/>
                  <a:pt x="17318" y="8659"/>
                </a:cubicBezTo>
                <a:cubicBezTo>
                  <a:pt x="17318" y="3876"/>
                  <a:pt x="13441" y="0"/>
                  <a:pt x="8659" y="0"/>
                </a:cubicBezTo>
                <a:close/>
                <a:moveTo>
                  <a:pt x="8659" y="3174"/>
                </a:moveTo>
                <a:cubicBezTo>
                  <a:pt x="11689" y="3174"/>
                  <a:pt x="14144" y="5629"/>
                  <a:pt x="14144" y="8659"/>
                </a:cubicBezTo>
                <a:cubicBezTo>
                  <a:pt x="14144" y="11688"/>
                  <a:pt x="11689" y="14144"/>
                  <a:pt x="8659" y="14144"/>
                </a:cubicBezTo>
                <a:cubicBezTo>
                  <a:pt x="5630" y="14144"/>
                  <a:pt x="3175" y="11688"/>
                  <a:pt x="3175" y="8659"/>
                </a:cubicBezTo>
                <a:cubicBezTo>
                  <a:pt x="3175" y="5629"/>
                  <a:pt x="5630" y="3174"/>
                  <a:pt x="8659" y="3174"/>
                </a:cubicBez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5" name="Magnetic Poles"/>
          <p:cNvGrpSpPr/>
          <p:nvPr/>
        </p:nvGrpSpPr>
        <p:grpSpPr>
          <a:xfrm>
            <a:off x="1482592" y="2707482"/>
            <a:ext cx="913283" cy="912823"/>
            <a:chOff x="4032250" y="1165225"/>
            <a:chExt cx="3154363" cy="3152775"/>
          </a:xfrm>
        </p:grpSpPr>
        <p:sp>
          <p:nvSpPr>
            <p:cNvPr id="402" name="North Pole Fields"/>
            <p:cNvSpPr>
              <a:spLocks noEditPoints="1"/>
            </p:cNvSpPr>
            <p:nvPr/>
          </p:nvSpPr>
          <p:spPr bwMode="auto">
            <a:xfrm>
              <a:off x="4032250" y="1165225"/>
              <a:ext cx="3154363" cy="3152775"/>
            </a:xfrm>
            <a:custGeom>
              <a:avLst/>
              <a:gdLst>
                <a:gd name="T0" fmla="*/ 6883 w 17076"/>
                <a:gd name="T1" fmla="*/ 218 h 17076"/>
                <a:gd name="T2" fmla="*/ 7435 w 17076"/>
                <a:gd name="T3" fmla="*/ 2994 h 17076"/>
                <a:gd name="T4" fmla="*/ 7436 w 17076"/>
                <a:gd name="T5" fmla="*/ 2994 h 17076"/>
                <a:gd name="T6" fmla="*/ 9641 w 17076"/>
                <a:gd name="T7" fmla="*/ 2993 h 17076"/>
                <a:gd name="T8" fmla="*/ 10193 w 17076"/>
                <a:gd name="T9" fmla="*/ 217 h 17076"/>
                <a:gd name="T10" fmla="*/ 6883 w 17076"/>
                <a:gd name="T11" fmla="*/ 218 h 17076"/>
                <a:gd name="T12" fmla="*/ 3825 w 17076"/>
                <a:gd name="T13" fmla="*/ 1484 h 17076"/>
                <a:gd name="T14" fmla="*/ 1484 w 17076"/>
                <a:gd name="T15" fmla="*/ 3825 h 17076"/>
                <a:gd name="T16" fmla="*/ 3838 w 17076"/>
                <a:gd name="T17" fmla="*/ 5397 h 17076"/>
                <a:gd name="T18" fmla="*/ 5397 w 17076"/>
                <a:gd name="T19" fmla="*/ 3837 h 17076"/>
                <a:gd name="T20" fmla="*/ 3825 w 17076"/>
                <a:gd name="T21" fmla="*/ 1484 h 17076"/>
                <a:gd name="T22" fmla="*/ 13251 w 17076"/>
                <a:gd name="T23" fmla="*/ 1485 h 17076"/>
                <a:gd name="T24" fmla="*/ 11679 w 17076"/>
                <a:gd name="T25" fmla="*/ 3838 h 17076"/>
                <a:gd name="T26" fmla="*/ 13239 w 17076"/>
                <a:gd name="T27" fmla="*/ 5397 h 17076"/>
                <a:gd name="T28" fmla="*/ 15592 w 17076"/>
                <a:gd name="T29" fmla="*/ 3825 h 17076"/>
                <a:gd name="T30" fmla="*/ 13251 w 17076"/>
                <a:gd name="T31" fmla="*/ 1485 h 17076"/>
                <a:gd name="T32" fmla="*/ 217 w 17076"/>
                <a:gd name="T33" fmla="*/ 6883 h 17076"/>
                <a:gd name="T34" fmla="*/ 218 w 17076"/>
                <a:gd name="T35" fmla="*/ 10193 h 17076"/>
                <a:gd name="T36" fmla="*/ 2994 w 17076"/>
                <a:gd name="T37" fmla="*/ 9641 h 17076"/>
                <a:gd name="T38" fmla="*/ 2993 w 17076"/>
                <a:gd name="T39" fmla="*/ 7435 h 17076"/>
                <a:gd name="T40" fmla="*/ 217 w 17076"/>
                <a:gd name="T41" fmla="*/ 6883 h 17076"/>
                <a:gd name="T42" fmla="*/ 14082 w 17076"/>
                <a:gd name="T43" fmla="*/ 7435 h 17076"/>
                <a:gd name="T44" fmla="*/ 14082 w 17076"/>
                <a:gd name="T45" fmla="*/ 7436 h 17076"/>
                <a:gd name="T46" fmla="*/ 14083 w 17076"/>
                <a:gd name="T47" fmla="*/ 9641 h 17076"/>
                <a:gd name="T48" fmla="*/ 16859 w 17076"/>
                <a:gd name="T49" fmla="*/ 10193 h 17076"/>
                <a:gd name="T50" fmla="*/ 16858 w 17076"/>
                <a:gd name="T51" fmla="*/ 6883 h 17076"/>
                <a:gd name="T52" fmla="*/ 14082 w 17076"/>
                <a:gd name="T53" fmla="*/ 7435 h 17076"/>
                <a:gd name="T54" fmla="*/ 3837 w 17076"/>
                <a:gd name="T55" fmla="*/ 11679 h 17076"/>
                <a:gd name="T56" fmla="*/ 1484 w 17076"/>
                <a:gd name="T57" fmla="*/ 13251 h 17076"/>
                <a:gd name="T58" fmla="*/ 3825 w 17076"/>
                <a:gd name="T59" fmla="*/ 15591 h 17076"/>
                <a:gd name="T60" fmla="*/ 5397 w 17076"/>
                <a:gd name="T61" fmla="*/ 13238 h 17076"/>
                <a:gd name="T62" fmla="*/ 3837 w 17076"/>
                <a:gd name="T63" fmla="*/ 11679 h 17076"/>
                <a:gd name="T64" fmla="*/ 13238 w 17076"/>
                <a:gd name="T65" fmla="*/ 11679 h 17076"/>
                <a:gd name="T66" fmla="*/ 11679 w 17076"/>
                <a:gd name="T67" fmla="*/ 13239 h 17076"/>
                <a:gd name="T68" fmla="*/ 13251 w 17076"/>
                <a:gd name="T69" fmla="*/ 15592 h 17076"/>
                <a:gd name="T70" fmla="*/ 15591 w 17076"/>
                <a:gd name="T71" fmla="*/ 13251 h 17076"/>
                <a:gd name="T72" fmla="*/ 13238 w 17076"/>
                <a:gd name="T73" fmla="*/ 11679 h 17076"/>
                <a:gd name="T74" fmla="*/ 7435 w 17076"/>
                <a:gd name="T75" fmla="*/ 14083 h 17076"/>
                <a:gd name="T76" fmla="*/ 6883 w 17076"/>
                <a:gd name="T77" fmla="*/ 16859 h 17076"/>
                <a:gd name="T78" fmla="*/ 10193 w 17076"/>
                <a:gd name="T79" fmla="*/ 16858 h 17076"/>
                <a:gd name="T80" fmla="*/ 9641 w 17076"/>
                <a:gd name="T81" fmla="*/ 14082 h 17076"/>
                <a:gd name="T82" fmla="*/ 7435 w 17076"/>
                <a:gd name="T83" fmla="*/ 14083 h 17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076" h="17076">
                  <a:moveTo>
                    <a:pt x="6883" y="218"/>
                  </a:moveTo>
                  <a:lnTo>
                    <a:pt x="7435" y="2994"/>
                  </a:lnTo>
                  <a:lnTo>
                    <a:pt x="7436" y="2994"/>
                  </a:lnTo>
                  <a:cubicBezTo>
                    <a:pt x="8187" y="2845"/>
                    <a:pt x="8933" y="2852"/>
                    <a:pt x="9641" y="2993"/>
                  </a:cubicBezTo>
                  <a:lnTo>
                    <a:pt x="10193" y="217"/>
                  </a:lnTo>
                  <a:cubicBezTo>
                    <a:pt x="9100" y="0"/>
                    <a:pt x="7975" y="1"/>
                    <a:pt x="6883" y="218"/>
                  </a:cubicBezTo>
                  <a:close/>
                  <a:moveTo>
                    <a:pt x="3825" y="1484"/>
                  </a:moveTo>
                  <a:cubicBezTo>
                    <a:pt x="2899" y="2103"/>
                    <a:pt x="2103" y="2899"/>
                    <a:pt x="1484" y="3825"/>
                  </a:cubicBezTo>
                  <a:lnTo>
                    <a:pt x="3838" y="5397"/>
                  </a:lnTo>
                  <a:cubicBezTo>
                    <a:pt x="4247" y="4785"/>
                    <a:pt x="4775" y="4253"/>
                    <a:pt x="5397" y="3837"/>
                  </a:cubicBezTo>
                  <a:lnTo>
                    <a:pt x="3825" y="1484"/>
                  </a:lnTo>
                  <a:close/>
                  <a:moveTo>
                    <a:pt x="13251" y="1485"/>
                  </a:moveTo>
                  <a:lnTo>
                    <a:pt x="11679" y="3838"/>
                  </a:lnTo>
                  <a:cubicBezTo>
                    <a:pt x="12291" y="4247"/>
                    <a:pt x="12823" y="4775"/>
                    <a:pt x="13239" y="5397"/>
                  </a:cubicBezTo>
                  <a:lnTo>
                    <a:pt x="15592" y="3825"/>
                  </a:lnTo>
                  <a:cubicBezTo>
                    <a:pt x="14973" y="2899"/>
                    <a:pt x="14177" y="2104"/>
                    <a:pt x="13251" y="1485"/>
                  </a:cubicBezTo>
                  <a:close/>
                  <a:moveTo>
                    <a:pt x="217" y="6883"/>
                  </a:moveTo>
                  <a:cubicBezTo>
                    <a:pt x="0" y="7976"/>
                    <a:pt x="1" y="9101"/>
                    <a:pt x="218" y="10193"/>
                  </a:cubicBezTo>
                  <a:lnTo>
                    <a:pt x="2994" y="9641"/>
                  </a:lnTo>
                  <a:cubicBezTo>
                    <a:pt x="2845" y="8889"/>
                    <a:pt x="2852" y="8143"/>
                    <a:pt x="2993" y="7435"/>
                  </a:cubicBezTo>
                  <a:lnTo>
                    <a:pt x="217" y="6883"/>
                  </a:lnTo>
                  <a:close/>
                  <a:moveTo>
                    <a:pt x="14082" y="7435"/>
                  </a:moveTo>
                  <a:lnTo>
                    <a:pt x="14082" y="7436"/>
                  </a:lnTo>
                  <a:cubicBezTo>
                    <a:pt x="14231" y="8187"/>
                    <a:pt x="14224" y="8933"/>
                    <a:pt x="14083" y="9641"/>
                  </a:cubicBezTo>
                  <a:lnTo>
                    <a:pt x="16859" y="10193"/>
                  </a:lnTo>
                  <a:cubicBezTo>
                    <a:pt x="17076" y="9100"/>
                    <a:pt x="17075" y="7975"/>
                    <a:pt x="16858" y="6883"/>
                  </a:cubicBezTo>
                  <a:lnTo>
                    <a:pt x="14082" y="7435"/>
                  </a:lnTo>
                  <a:close/>
                  <a:moveTo>
                    <a:pt x="3837" y="11679"/>
                  </a:moveTo>
                  <a:lnTo>
                    <a:pt x="1484" y="13251"/>
                  </a:lnTo>
                  <a:cubicBezTo>
                    <a:pt x="2103" y="14177"/>
                    <a:pt x="2899" y="14972"/>
                    <a:pt x="3825" y="15591"/>
                  </a:cubicBezTo>
                  <a:lnTo>
                    <a:pt x="5397" y="13238"/>
                  </a:lnTo>
                  <a:cubicBezTo>
                    <a:pt x="4785" y="12829"/>
                    <a:pt x="4253" y="12301"/>
                    <a:pt x="3837" y="11679"/>
                  </a:cubicBezTo>
                  <a:close/>
                  <a:moveTo>
                    <a:pt x="13238" y="11679"/>
                  </a:moveTo>
                  <a:cubicBezTo>
                    <a:pt x="12829" y="12291"/>
                    <a:pt x="12300" y="12823"/>
                    <a:pt x="11679" y="13239"/>
                  </a:cubicBezTo>
                  <a:lnTo>
                    <a:pt x="13251" y="15592"/>
                  </a:lnTo>
                  <a:cubicBezTo>
                    <a:pt x="14177" y="14973"/>
                    <a:pt x="14972" y="14177"/>
                    <a:pt x="15591" y="13251"/>
                  </a:cubicBezTo>
                  <a:lnTo>
                    <a:pt x="13238" y="11679"/>
                  </a:lnTo>
                  <a:close/>
                  <a:moveTo>
                    <a:pt x="7435" y="14083"/>
                  </a:moveTo>
                  <a:lnTo>
                    <a:pt x="6883" y="16859"/>
                  </a:lnTo>
                  <a:cubicBezTo>
                    <a:pt x="7976" y="17076"/>
                    <a:pt x="9101" y="17075"/>
                    <a:pt x="10193" y="16858"/>
                  </a:cubicBezTo>
                  <a:lnTo>
                    <a:pt x="9641" y="14082"/>
                  </a:lnTo>
                  <a:cubicBezTo>
                    <a:pt x="8889" y="14231"/>
                    <a:pt x="8143" y="14224"/>
                    <a:pt x="7435" y="14083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North Pole Labels"/>
            <p:cNvSpPr>
              <a:spLocks noEditPoints="1"/>
            </p:cNvSpPr>
            <p:nvPr/>
          </p:nvSpPr>
          <p:spPr bwMode="auto">
            <a:xfrm>
              <a:off x="4152900" y="1285875"/>
              <a:ext cx="2913063" cy="2911475"/>
            </a:xfrm>
            <a:custGeom>
              <a:avLst/>
              <a:gdLst>
                <a:gd name="T0" fmla="*/ 7238 w 15770"/>
                <a:gd name="T1" fmla="*/ 1641 h 15770"/>
                <a:gd name="T2" fmla="*/ 7447 w 15770"/>
                <a:gd name="T3" fmla="*/ 352 h 15770"/>
                <a:gd name="T4" fmla="*/ 8531 w 15770"/>
                <a:gd name="T5" fmla="*/ 1640 h 15770"/>
                <a:gd name="T6" fmla="*/ 8323 w 15770"/>
                <a:gd name="T7" fmla="*/ 0 h 15770"/>
                <a:gd name="T8" fmla="*/ 7461 w 15770"/>
                <a:gd name="T9" fmla="*/ 1 h 15770"/>
                <a:gd name="T10" fmla="*/ 2767 w 15770"/>
                <a:gd name="T11" fmla="*/ 1853 h 15770"/>
                <a:gd name="T12" fmla="*/ 3530 w 15770"/>
                <a:gd name="T13" fmla="*/ 2911 h 15770"/>
                <a:gd name="T14" fmla="*/ 1853 w 15770"/>
                <a:gd name="T15" fmla="*/ 2767 h 15770"/>
                <a:gd name="T16" fmla="*/ 3160 w 15770"/>
                <a:gd name="T17" fmla="*/ 3780 h 15770"/>
                <a:gd name="T18" fmla="*/ 3769 w 15770"/>
                <a:gd name="T19" fmla="*/ 3170 h 15770"/>
                <a:gd name="T20" fmla="*/ 2767 w 15770"/>
                <a:gd name="T21" fmla="*/ 1853 h 15770"/>
                <a:gd name="T22" fmla="*/ 11844 w 15770"/>
                <a:gd name="T23" fmla="*/ 3012 h 15770"/>
                <a:gd name="T24" fmla="*/ 12902 w 15770"/>
                <a:gd name="T25" fmla="*/ 2248 h 15770"/>
                <a:gd name="T26" fmla="*/ 12757 w 15770"/>
                <a:gd name="T27" fmla="*/ 3926 h 15770"/>
                <a:gd name="T28" fmla="*/ 13770 w 15770"/>
                <a:gd name="T29" fmla="*/ 2620 h 15770"/>
                <a:gd name="T30" fmla="*/ 13160 w 15770"/>
                <a:gd name="T31" fmla="*/ 2011 h 15770"/>
                <a:gd name="T32" fmla="*/ 0 w 15770"/>
                <a:gd name="T33" fmla="*/ 7239 h 15770"/>
                <a:gd name="T34" fmla="*/ 1288 w 15770"/>
                <a:gd name="T35" fmla="*/ 7447 h 15770"/>
                <a:gd name="T36" fmla="*/ 0 w 15770"/>
                <a:gd name="T37" fmla="*/ 8531 h 15770"/>
                <a:gd name="T38" fmla="*/ 1641 w 15770"/>
                <a:gd name="T39" fmla="*/ 8323 h 15770"/>
                <a:gd name="T40" fmla="*/ 1641 w 15770"/>
                <a:gd name="T41" fmla="*/ 7462 h 15770"/>
                <a:gd name="T42" fmla="*/ 0 w 15770"/>
                <a:gd name="T43" fmla="*/ 7239 h 15770"/>
                <a:gd name="T44" fmla="*/ 14129 w 15770"/>
                <a:gd name="T45" fmla="*/ 7447 h 15770"/>
                <a:gd name="T46" fmla="*/ 14129 w 15770"/>
                <a:gd name="T47" fmla="*/ 8308 h 15770"/>
                <a:gd name="T48" fmla="*/ 15769 w 15770"/>
                <a:gd name="T49" fmla="*/ 8531 h 15770"/>
                <a:gd name="T50" fmla="*/ 14482 w 15770"/>
                <a:gd name="T51" fmla="*/ 8323 h 15770"/>
                <a:gd name="T52" fmla="*/ 15770 w 15770"/>
                <a:gd name="T53" fmla="*/ 7239 h 15770"/>
                <a:gd name="T54" fmla="*/ 3013 w 15770"/>
                <a:gd name="T55" fmla="*/ 11844 h 15770"/>
                <a:gd name="T56" fmla="*/ 2000 w 15770"/>
                <a:gd name="T57" fmla="*/ 13150 h 15770"/>
                <a:gd name="T58" fmla="*/ 2609 w 15770"/>
                <a:gd name="T59" fmla="*/ 13759 h 15770"/>
                <a:gd name="T60" fmla="*/ 3926 w 15770"/>
                <a:gd name="T61" fmla="*/ 12758 h 15770"/>
                <a:gd name="T62" fmla="*/ 2868 w 15770"/>
                <a:gd name="T63" fmla="*/ 13522 h 15770"/>
                <a:gd name="T64" fmla="*/ 3013 w 15770"/>
                <a:gd name="T65" fmla="*/ 11844 h 15770"/>
                <a:gd name="T66" fmla="*/ 12610 w 15770"/>
                <a:gd name="T67" fmla="*/ 11990 h 15770"/>
                <a:gd name="T68" fmla="*/ 12001 w 15770"/>
                <a:gd name="T69" fmla="*/ 12600 h 15770"/>
                <a:gd name="T70" fmla="*/ 13003 w 15770"/>
                <a:gd name="T71" fmla="*/ 13917 h 15770"/>
                <a:gd name="T72" fmla="*/ 12240 w 15770"/>
                <a:gd name="T73" fmla="*/ 12859 h 15770"/>
                <a:gd name="T74" fmla="*/ 13917 w 15770"/>
                <a:gd name="T75" fmla="*/ 13003 h 15770"/>
                <a:gd name="T76" fmla="*/ 7239 w 15770"/>
                <a:gd name="T77" fmla="*/ 14130 h 15770"/>
                <a:gd name="T78" fmla="*/ 7447 w 15770"/>
                <a:gd name="T79" fmla="*/ 15770 h 15770"/>
                <a:gd name="T80" fmla="*/ 8309 w 15770"/>
                <a:gd name="T81" fmla="*/ 15769 h 15770"/>
                <a:gd name="T82" fmla="*/ 8531 w 15770"/>
                <a:gd name="T83" fmla="*/ 14129 h 15770"/>
                <a:gd name="T84" fmla="*/ 8323 w 15770"/>
                <a:gd name="T85" fmla="*/ 15418 h 15770"/>
                <a:gd name="T86" fmla="*/ 7239 w 15770"/>
                <a:gd name="T87" fmla="*/ 14130 h 15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770" h="15770">
                  <a:moveTo>
                    <a:pt x="7239" y="0"/>
                  </a:moveTo>
                  <a:lnTo>
                    <a:pt x="7238" y="1641"/>
                  </a:lnTo>
                  <a:lnTo>
                    <a:pt x="7447" y="1641"/>
                  </a:lnTo>
                  <a:lnTo>
                    <a:pt x="7447" y="352"/>
                  </a:lnTo>
                  <a:lnTo>
                    <a:pt x="8308" y="1641"/>
                  </a:lnTo>
                  <a:lnTo>
                    <a:pt x="8531" y="1640"/>
                  </a:lnTo>
                  <a:lnTo>
                    <a:pt x="8531" y="1"/>
                  </a:lnTo>
                  <a:lnTo>
                    <a:pt x="8323" y="0"/>
                  </a:lnTo>
                  <a:lnTo>
                    <a:pt x="8323" y="1288"/>
                  </a:lnTo>
                  <a:lnTo>
                    <a:pt x="7461" y="1"/>
                  </a:lnTo>
                  <a:lnTo>
                    <a:pt x="7239" y="0"/>
                  </a:lnTo>
                  <a:close/>
                  <a:moveTo>
                    <a:pt x="2767" y="1853"/>
                  </a:moveTo>
                  <a:lnTo>
                    <a:pt x="2620" y="2000"/>
                  </a:lnTo>
                  <a:lnTo>
                    <a:pt x="3530" y="2911"/>
                  </a:lnTo>
                  <a:lnTo>
                    <a:pt x="2011" y="2610"/>
                  </a:lnTo>
                  <a:lnTo>
                    <a:pt x="1853" y="2767"/>
                  </a:lnTo>
                  <a:lnTo>
                    <a:pt x="3012" y="3926"/>
                  </a:lnTo>
                  <a:lnTo>
                    <a:pt x="3160" y="3780"/>
                  </a:lnTo>
                  <a:lnTo>
                    <a:pt x="2248" y="2868"/>
                  </a:lnTo>
                  <a:lnTo>
                    <a:pt x="3769" y="3170"/>
                  </a:lnTo>
                  <a:lnTo>
                    <a:pt x="3926" y="3013"/>
                  </a:lnTo>
                  <a:lnTo>
                    <a:pt x="2767" y="1853"/>
                  </a:lnTo>
                  <a:close/>
                  <a:moveTo>
                    <a:pt x="13003" y="1853"/>
                  </a:moveTo>
                  <a:lnTo>
                    <a:pt x="11844" y="3012"/>
                  </a:lnTo>
                  <a:lnTo>
                    <a:pt x="11990" y="3160"/>
                  </a:lnTo>
                  <a:lnTo>
                    <a:pt x="12902" y="2248"/>
                  </a:lnTo>
                  <a:lnTo>
                    <a:pt x="12600" y="3769"/>
                  </a:lnTo>
                  <a:lnTo>
                    <a:pt x="12757" y="3926"/>
                  </a:lnTo>
                  <a:lnTo>
                    <a:pt x="13917" y="2767"/>
                  </a:lnTo>
                  <a:lnTo>
                    <a:pt x="13770" y="2620"/>
                  </a:lnTo>
                  <a:lnTo>
                    <a:pt x="12859" y="3530"/>
                  </a:lnTo>
                  <a:lnTo>
                    <a:pt x="13160" y="2011"/>
                  </a:lnTo>
                  <a:lnTo>
                    <a:pt x="13003" y="1853"/>
                  </a:lnTo>
                  <a:close/>
                  <a:moveTo>
                    <a:pt x="0" y="7239"/>
                  </a:moveTo>
                  <a:lnTo>
                    <a:pt x="0" y="7447"/>
                  </a:lnTo>
                  <a:lnTo>
                    <a:pt x="1288" y="7447"/>
                  </a:lnTo>
                  <a:lnTo>
                    <a:pt x="1" y="8309"/>
                  </a:lnTo>
                  <a:lnTo>
                    <a:pt x="0" y="8531"/>
                  </a:lnTo>
                  <a:lnTo>
                    <a:pt x="1641" y="8532"/>
                  </a:lnTo>
                  <a:lnTo>
                    <a:pt x="1641" y="8323"/>
                  </a:lnTo>
                  <a:lnTo>
                    <a:pt x="351" y="8323"/>
                  </a:lnTo>
                  <a:lnTo>
                    <a:pt x="1641" y="7462"/>
                  </a:lnTo>
                  <a:lnTo>
                    <a:pt x="1640" y="7239"/>
                  </a:lnTo>
                  <a:lnTo>
                    <a:pt x="0" y="7239"/>
                  </a:lnTo>
                  <a:close/>
                  <a:moveTo>
                    <a:pt x="14129" y="7238"/>
                  </a:moveTo>
                  <a:lnTo>
                    <a:pt x="14129" y="7447"/>
                  </a:lnTo>
                  <a:lnTo>
                    <a:pt x="15418" y="7447"/>
                  </a:lnTo>
                  <a:lnTo>
                    <a:pt x="14129" y="8308"/>
                  </a:lnTo>
                  <a:lnTo>
                    <a:pt x="14129" y="8531"/>
                  </a:lnTo>
                  <a:lnTo>
                    <a:pt x="15769" y="8531"/>
                  </a:lnTo>
                  <a:lnTo>
                    <a:pt x="15770" y="8323"/>
                  </a:lnTo>
                  <a:lnTo>
                    <a:pt x="14482" y="8323"/>
                  </a:lnTo>
                  <a:lnTo>
                    <a:pt x="15769" y="7461"/>
                  </a:lnTo>
                  <a:lnTo>
                    <a:pt x="15770" y="7239"/>
                  </a:lnTo>
                  <a:lnTo>
                    <a:pt x="14129" y="7238"/>
                  </a:lnTo>
                  <a:close/>
                  <a:moveTo>
                    <a:pt x="3013" y="11844"/>
                  </a:moveTo>
                  <a:lnTo>
                    <a:pt x="1853" y="13003"/>
                  </a:lnTo>
                  <a:lnTo>
                    <a:pt x="2000" y="13150"/>
                  </a:lnTo>
                  <a:lnTo>
                    <a:pt x="2911" y="12240"/>
                  </a:lnTo>
                  <a:lnTo>
                    <a:pt x="2609" y="13759"/>
                  </a:lnTo>
                  <a:lnTo>
                    <a:pt x="2767" y="13917"/>
                  </a:lnTo>
                  <a:lnTo>
                    <a:pt x="3926" y="12758"/>
                  </a:lnTo>
                  <a:lnTo>
                    <a:pt x="3780" y="12610"/>
                  </a:lnTo>
                  <a:lnTo>
                    <a:pt x="2868" y="13522"/>
                  </a:lnTo>
                  <a:lnTo>
                    <a:pt x="3170" y="12001"/>
                  </a:lnTo>
                  <a:lnTo>
                    <a:pt x="3013" y="11844"/>
                  </a:lnTo>
                  <a:close/>
                  <a:moveTo>
                    <a:pt x="12757" y="11843"/>
                  </a:moveTo>
                  <a:lnTo>
                    <a:pt x="12610" y="11990"/>
                  </a:lnTo>
                  <a:lnTo>
                    <a:pt x="13522" y="12902"/>
                  </a:lnTo>
                  <a:lnTo>
                    <a:pt x="12001" y="12600"/>
                  </a:lnTo>
                  <a:lnTo>
                    <a:pt x="11844" y="12757"/>
                  </a:lnTo>
                  <a:lnTo>
                    <a:pt x="13003" y="13917"/>
                  </a:lnTo>
                  <a:lnTo>
                    <a:pt x="13150" y="13770"/>
                  </a:lnTo>
                  <a:lnTo>
                    <a:pt x="12240" y="12859"/>
                  </a:lnTo>
                  <a:lnTo>
                    <a:pt x="13759" y="13160"/>
                  </a:lnTo>
                  <a:lnTo>
                    <a:pt x="13917" y="13003"/>
                  </a:lnTo>
                  <a:lnTo>
                    <a:pt x="12757" y="11843"/>
                  </a:lnTo>
                  <a:close/>
                  <a:moveTo>
                    <a:pt x="7239" y="14130"/>
                  </a:moveTo>
                  <a:lnTo>
                    <a:pt x="7239" y="15769"/>
                  </a:lnTo>
                  <a:lnTo>
                    <a:pt x="7447" y="15770"/>
                  </a:lnTo>
                  <a:lnTo>
                    <a:pt x="7447" y="14482"/>
                  </a:lnTo>
                  <a:lnTo>
                    <a:pt x="8309" y="15769"/>
                  </a:lnTo>
                  <a:lnTo>
                    <a:pt x="8531" y="15770"/>
                  </a:lnTo>
                  <a:lnTo>
                    <a:pt x="8531" y="14129"/>
                  </a:lnTo>
                  <a:lnTo>
                    <a:pt x="8323" y="14129"/>
                  </a:lnTo>
                  <a:lnTo>
                    <a:pt x="8323" y="15418"/>
                  </a:lnTo>
                  <a:lnTo>
                    <a:pt x="7462" y="14129"/>
                  </a:lnTo>
                  <a:lnTo>
                    <a:pt x="7239" y="1413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Sout Pole Fields"/>
            <p:cNvSpPr>
              <a:spLocks noEditPoints="1"/>
            </p:cNvSpPr>
            <p:nvPr/>
          </p:nvSpPr>
          <p:spPr bwMode="auto">
            <a:xfrm>
              <a:off x="4073525" y="1204913"/>
              <a:ext cx="3073400" cy="3073400"/>
            </a:xfrm>
            <a:custGeom>
              <a:avLst/>
              <a:gdLst>
                <a:gd name="T0" fmla="*/ 6666 w 16642"/>
                <a:gd name="T1" fmla="*/ 1 h 16642"/>
                <a:gd name="T2" fmla="*/ 3608 w 16642"/>
                <a:gd name="T3" fmla="*/ 1267 h 16642"/>
                <a:gd name="T4" fmla="*/ 5180 w 16642"/>
                <a:gd name="T5" fmla="*/ 3620 h 16642"/>
                <a:gd name="T6" fmla="*/ 7218 w 16642"/>
                <a:gd name="T7" fmla="*/ 2777 h 16642"/>
                <a:gd name="T8" fmla="*/ 6666 w 16642"/>
                <a:gd name="T9" fmla="*/ 1 h 16642"/>
                <a:gd name="T10" fmla="*/ 9976 w 16642"/>
                <a:gd name="T11" fmla="*/ 0 h 16642"/>
                <a:gd name="T12" fmla="*/ 9424 w 16642"/>
                <a:gd name="T13" fmla="*/ 2776 h 16642"/>
                <a:gd name="T14" fmla="*/ 11462 w 16642"/>
                <a:gd name="T15" fmla="*/ 3621 h 16642"/>
                <a:gd name="T16" fmla="*/ 13034 w 16642"/>
                <a:gd name="T17" fmla="*/ 1268 h 16642"/>
                <a:gd name="T18" fmla="*/ 9976 w 16642"/>
                <a:gd name="T19" fmla="*/ 0 h 16642"/>
                <a:gd name="T20" fmla="*/ 1267 w 16642"/>
                <a:gd name="T21" fmla="*/ 3608 h 16642"/>
                <a:gd name="T22" fmla="*/ 0 w 16642"/>
                <a:gd name="T23" fmla="*/ 6666 h 16642"/>
                <a:gd name="T24" fmla="*/ 2776 w 16642"/>
                <a:gd name="T25" fmla="*/ 7218 h 16642"/>
                <a:gd name="T26" fmla="*/ 3621 w 16642"/>
                <a:gd name="T27" fmla="*/ 5180 h 16642"/>
                <a:gd name="T28" fmla="*/ 1267 w 16642"/>
                <a:gd name="T29" fmla="*/ 3608 h 16642"/>
                <a:gd name="T30" fmla="*/ 15375 w 16642"/>
                <a:gd name="T31" fmla="*/ 3608 h 16642"/>
                <a:gd name="T32" fmla="*/ 13022 w 16642"/>
                <a:gd name="T33" fmla="*/ 5180 h 16642"/>
                <a:gd name="T34" fmla="*/ 13865 w 16642"/>
                <a:gd name="T35" fmla="*/ 7218 h 16642"/>
                <a:gd name="T36" fmla="*/ 16641 w 16642"/>
                <a:gd name="T37" fmla="*/ 6666 h 16642"/>
                <a:gd name="T38" fmla="*/ 15375 w 16642"/>
                <a:gd name="T39" fmla="*/ 3608 h 16642"/>
                <a:gd name="T40" fmla="*/ 1 w 16642"/>
                <a:gd name="T41" fmla="*/ 9976 h 16642"/>
                <a:gd name="T42" fmla="*/ 1267 w 16642"/>
                <a:gd name="T43" fmla="*/ 13034 h 16642"/>
                <a:gd name="T44" fmla="*/ 3620 w 16642"/>
                <a:gd name="T45" fmla="*/ 11462 h 16642"/>
                <a:gd name="T46" fmla="*/ 2777 w 16642"/>
                <a:gd name="T47" fmla="*/ 9424 h 16642"/>
                <a:gd name="T48" fmla="*/ 1 w 16642"/>
                <a:gd name="T49" fmla="*/ 9976 h 16642"/>
                <a:gd name="T50" fmla="*/ 13866 w 16642"/>
                <a:gd name="T51" fmla="*/ 9424 h 16642"/>
                <a:gd name="T52" fmla="*/ 13021 w 16642"/>
                <a:gd name="T53" fmla="*/ 11462 h 16642"/>
                <a:gd name="T54" fmla="*/ 15374 w 16642"/>
                <a:gd name="T55" fmla="*/ 13034 h 16642"/>
                <a:gd name="T56" fmla="*/ 16642 w 16642"/>
                <a:gd name="T57" fmla="*/ 9976 h 16642"/>
                <a:gd name="T58" fmla="*/ 13866 w 16642"/>
                <a:gd name="T59" fmla="*/ 9424 h 16642"/>
                <a:gd name="T60" fmla="*/ 5180 w 16642"/>
                <a:gd name="T61" fmla="*/ 13021 h 16642"/>
                <a:gd name="T62" fmla="*/ 3608 w 16642"/>
                <a:gd name="T63" fmla="*/ 15374 h 16642"/>
                <a:gd name="T64" fmla="*/ 6666 w 16642"/>
                <a:gd name="T65" fmla="*/ 16642 h 16642"/>
                <a:gd name="T66" fmla="*/ 7218 w 16642"/>
                <a:gd name="T67" fmla="*/ 13866 h 16642"/>
                <a:gd name="T68" fmla="*/ 5180 w 16642"/>
                <a:gd name="T69" fmla="*/ 13021 h 16642"/>
                <a:gd name="T70" fmla="*/ 11462 w 16642"/>
                <a:gd name="T71" fmla="*/ 13022 h 16642"/>
                <a:gd name="T72" fmla="*/ 9424 w 16642"/>
                <a:gd name="T73" fmla="*/ 13865 h 16642"/>
                <a:gd name="T74" fmla="*/ 9976 w 16642"/>
                <a:gd name="T75" fmla="*/ 16641 h 16642"/>
                <a:gd name="T76" fmla="*/ 13034 w 16642"/>
                <a:gd name="T77" fmla="*/ 15375 h 16642"/>
                <a:gd name="T78" fmla="*/ 11462 w 16642"/>
                <a:gd name="T79" fmla="*/ 13022 h 16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42" h="16642">
                  <a:moveTo>
                    <a:pt x="6666" y="1"/>
                  </a:moveTo>
                  <a:cubicBezTo>
                    <a:pt x="5573" y="218"/>
                    <a:pt x="4534" y="648"/>
                    <a:pt x="3608" y="1267"/>
                  </a:cubicBezTo>
                  <a:lnTo>
                    <a:pt x="5180" y="3620"/>
                  </a:lnTo>
                  <a:cubicBezTo>
                    <a:pt x="5780" y="3219"/>
                    <a:pt x="6466" y="2927"/>
                    <a:pt x="7218" y="2777"/>
                  </a:cubicBezTo>
                  <a:lnTo>
                    <a:pt x="6666" y="1"/>
                  </a:lnTo>
                  <a:close/>
                  <a:moveTo>
                    <a:pt x="9976" y="0"/>
                  </a:moveTo>
                  <a:lnTo>
                    <a:pt x="9424" y="2776"/>
                  </a:lnTo>
                  <a:cubicBezTo>
                    <a:pt x="10157" y="2922"/>
                    <a:pt x="10849" y="3212"/>
                    <a:pt x="11462" y="3621"/>
                  </a:cubicBezTo>
                  <a:lnTo>
                    <a:pt x="13034" y="1268"/>
                  </a:lnTo>
                  <a:cubicBezTo>
                    <a:pt x="12108" y="649"/>
                    <a:pt x="11068" y="218"/>
                    <a:pt x="9976" y="0"/>
                  </a:cubicBezTo>
                  <a:close/>
                  <a:moveTo>
                    <a:pt x="1267" y="3608"/>
                  </a:moveTo>
                  <a:cubicBezTo>
                    <a:pt x="649" y="4534"/>
                    <a:pt x="218" y="5573"/>
                    <a:pt x="0" y="6666"/>
                  </a:cubicBezTo>
                  <a:lnTo>
                    <a:pt x="2776" y="7218"/>
                  </a:lnTo>
                  <a:cubicBezTo>
                    <a:pt x="2922" y="6485"/>
                    <a:pt x="3212" y="5793"/>
                    <a:pt x="3621" y="5180"/>
                  </a:cubicBezTo>
                  <a:lnTo>
                    <a:pt x="1267" y="3608"/>
                  </a:lnTo>
                  <a:close/>
                  <a:moveTo>
                    <a:pt x="15375" y="3608"/>
                  </a:moveTo>
                  <a:lnTo>
                    <a:pt x="13022" y="5180"/>
                  </a:lnTo>
                  <a:cubicBezTo>
                    <a:pt x="13423" y="5780"/>
                    <a:pt x="13715" y="6466"/>
                    <a:pt x="13865" y="7218"/>
                  </a:cubicBezTo>
                  <a:lnTo>
                    <a:pt x="16641" y="6666"/>
                  </a:lnTo>
                  <a:cubicBezTo>
                    <a:pt x="16424" y="5573"/>
                    <a:pt x="15994" y="4534"/>
                    <a:pt x="15375" y="3608"/>
                  </a:cubicBezTo>
                  <a:close/>
                  <a:moveTo>
                    <a:pt x="1" y="9976"/>
                  </a:moveTo>
                  <a:cubicBezTo>
                    <a:pt x="218" y="11069"/>
                    <a:pt x="648" y="12108"/>
                    <a:pt x="1267" y="13034"/>
                  </a:cubicBezTo>
                  <a:lnTo>
                    <a:pt x="3620" y="11462"/>
                  </a:lnTo>
                  <a:cubicBezTo>
                    <a:pt x="3219" y="10862"/>
                    <a:pt x="2927" y="10176"/>
                    <a:pt x="2777" y="9424"/>
                  </a:cubicBezTo>
                  <a:lnTo>
                    <a:pt x="1" y="9976"/>
                  </a:lnTo>
                  <a:close/>
                  <a:moveTo>
                    <a:pt x="13866" y="9424"/>
                  </a:moveTo>
                  <a:cubicBezTo>
                    <a:pt x="13720" y="10157"/>
                    <a:pt x="13430" y="10849"/>
                    <a:pt x="13021" y="11462"/>
                  </a:cubicBezTo>
                  <a:lnTo>
                    <a:pt x="15374" y="13034"/>
                  </a:lnTo>
                  <a:cubicBezTo>
                    <a:pt x="15993" y="12108"/>
                    <a:pt x="16424" y="11069"/>
                    <a:pt x="16642" y="9976"/>
                  </a:cubicBezTo>
                  <a:lnTo>
                    <a:pt x="13866" y="9424"/>
                  </a:lnTo>
                  <a:close/>
                  <a:moveTo>
                    <a:pt x="5180" y="13021"/>
                  </a:moveTo>
                  <a:lnTo>
                    <a:pt x="3608" y="15374"/>
                  </a:lnTo>
                  <a:cubicBezTo>
                    <a:pt x="4534" y="15993"/>
                    <a:pt x="5573" y="16424"/>
                    <a:pt x="6666" y="16642"/>
                  </a:cubicBezTo>
                  <a:lnTo>
                    <a:pt x="7218" y="13866"/>
                  </a:lnTo>
                  <a:cubicBezTo>
                    <a:pt x="6485" y="13720"/>
                    <a:pt x="5793" y="13430"/>
                    <a:pt x="5180" y="13021"/>
                  </a:cubicBezTo>
                  <a:close/>
                  <a:moveTo>
                    <a:pt x="11462" y="13022"/>
                  </a:moveTo>
                  <a:cubicBezTo>
                    <a:pt x="10862" y="13423"/>
                    <a:pt x="10176" y="13715"/>
                    <a:pt x="9424" y="13865"/>
                  </a:cubicBezTo>
                  <a:lnTo>
                    <a:pt x="9976" y="16641"/>
                  </a:lnTo>
                  <a:cubicBezTo>
                    <a:pt x="11069" y="16424"/>
                    <a:pt x="12108" y="15994"/>
                    <a:pt x="13034" y="15375"/>
                  </a:cubicBezTo>
                  <a:lnTo>
                    <a:pt x="11462" y="130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South Pole Labels"/>
            <p:cNvSpPr>
              <a:spLocks noEditPoints="1"/>
            </p:cNvSpPr>
            <p:nvPr/>
          </p:nvSpPr>
          <p:spPr bwMode="auto">
            <a:xfrm>
              <a:off x="4235450" y="1374775"/>
              <a:ext cx="2725738" cy="2725738"/>
            </a:xfrm>
            <a:custGeom>
              <a:avLst/>
              <a:gdLst>
                <a:gd name="T0" fmla="*/ 3978 w 14758"/>
                <a:gd name="T1" fmla="*/ 711 h 14757"/>
                <a:gd name="T2" fmla="*/ 5135 w 14758"/>
                <a:gd name="T3" fmla="*/ 920 h 14757"/>
                <a:gd name="T4" fmla="*/ 4708 w 14758"/>
                <a:gd name="T5" fmla="*/ 1493 h 14757"/>
                <a:gd name="T6" fmla="*/ 4674 w 14758"/>
                <a:gd name="T7" fmla="*/ 1700 h 14757"/>
                <a:gd name="T8" fmla="*/ 5263 w 14758"/>
                <a:gd name="T9" fmla="*/ 742 h 14757"/>
                <a:gd name="T10" fmla="*/ 4183 w 14758"/>
                <a:gd name="T11" fmla="*/ 422 h 14757"/>
                <a:gd name="T12" fmla="*/ 4923 w 14758"/>
                <a:gd name="T13" fmla="*/ 82 h 14757"/>
                <a:gd name="T14" fmla="*/ 9688 w 14758"/>
                <a:gd name="T15" fmla="*/ 260 h 14757"/>
                <a:gd name="T16" fmla="*/ 10359 w 14758"/>
                <a:gd name="T17" fmla="*/ 1226 h 14757"/>
                <a:gd name="T18" fmla="*/ 9652 w 14758"/>
                <a:gd name="T19" fmla="*/ 1327 h 14757"/>
                <a:gd name="T20" fmla="*/ 9481 w 14758"/>
                <a:gd name="T21" fmla="*/ 1450 h 14757"/>
                <a:gd name="T22" fmla="*/ 10575 w 14758"/>
                <a:gd name="T23" fmla="*/ 1190 h 14757"/>
                <a:gd name="T24" fmla="*/ 10037 w 14758"/>
                <a:gd name="T25" fmla="*/ 200 h 14757"/>
                <a:gd name="T26" fmla="*/ 10801 w 14758"/>
                <a:gd name="T27" fmla="*/ 482 h 14757"/>
                <a:gd name="T28" fmla="*/ 483 w 14758"/>
                <a:gd name="T29" fmla="*/ 3955 h 14757"/>
                <a:gd name="T30" fmla="*/ 261 w 14758"/>
                <a:gd name="T31" fmla="*/ 5068 h 14757"/>
                <a:gd name="T32" fmla="*/ 1227 w 14758"/>
                <a:gd name="T33" fmla="*/ 4398 h 14757"/>
                <a:gd name="T34" fmla="*/ 1328 w 14758"/>
                <a:gd name="T35" fmla="*/ 5105 h 14757"/>
                <a:gd name="T36" fmla="*/ 1451 w 14758"/>
                <a:gd name="T37" fmla="*/ 5276 h 14757"/>
                <a:gd name="T38" fmla="*/ 1191 w 14758"/>
                <a:gd name="T39" fmla="*/ 4182 h 14757"/>
                <a:gd name="T40" fmla="*/ 201 w 14758"/>
                <a:gd name="T41" fmla="*/ 4719 h 14757"/>
                <a:gd name="T42" fmla="*/ 483 w 14758"/>
                <a:gd name="T43" fmla="*/ 3955 h 14757"/>
                <a:gd name="T44" fmla="*/ 13831 w 14758"/>
                <a:gd name="T45" fmla="*/ 4661 h 14757"/>
                <a:gd name="T46" fmla="*/ 13434 w 14758"/>
                <a:gd name="T47" fmla="*/ 5147 h 14757"/>
                <a:gd name="T48" fmla="*/ 13385 w 14758"/>
                <a:gd name="T49" fmla="*/ 4183 h 14757"/>
                <a:gd name="T50" fmla="*/ 13569 w 14758"/>
                <a:gd name="T51" fmla="*/ 5440 h 14757"/>
                <a:gd name="T52" fmla="*/ 14029 w 14758"/>
                <a:gd name="T53" fmla="*/ 4280 h 14757"/>
                <a:gd name="T54" fmla="*/ 14374 w 14758"/>
                <a:gd name="T55" fmla="*/ 4909 h 14757"/>
                <a:gd name="T56" fmla="*/ 14517 w 14758"/>
                <a:gd name="T57" fmla="*/ 4082 h 14757"/>
                <a:gd name="T58" fmla="*/ 743 w 14758"/>
                <a:gd name="T59" fmla="*/ 9494 h 14757"/>
                <a:gd name="T60" fmla="*/ 423 w 14758"/>
                <a:gd name="T61" fmla="*/ 10574 h 14757"/>
                <a:gd name="T62" fmla="*/ 83 w 14758"/>
                <a:gd name="T63" fmla="*/ 9834 h 14757"/>
                <a:gd name="T64" fmla="*/ 712 w 14758"/>
                <a:gd name="T65" fmla="*/ 10778 h 14757"/>
                <a:gd name="T66" fmla="*/ 921 w 14758"/>
                <a:gd name="T67" fmla="*/ 9621 h 14757"/>
                <a:gd name="T68" fmla="*/ 1494 w 14758"/>
                <a:gd name="T69" fmla="*/ 10049 h 14757"/>
                <a:gd name="T70" fmla="*/ 1701 w 14758"/>
                <a:gd name="T71" fmla="*/ 10084 h 14757"/>
                <a:gd name="T72" fmla="*/ 13578 w 14758"/>
                <a:gd name="T73" fmla="*/ 9336 h 14757"/>
                <a:gd name="T74" fmla="*/ 13326 w 14758"/>
                <a:gd name="T75" fmla="*/ 10548 h 14757"/>
                <a:gd name="T76" fmla="*/ 14431 w 14758"/>
                <a:gd name="T77" fmla="*/ 9887 h 14757"/>
                <a:gd name="T78" fmla="*/ 14006 w 14758"/>
                <a:gd name="T79" fmla="*/ 10776 h 14757"/>
                <a:gd name="T80" fmla="*/ 14685 w 14758"/>
                <a:gd name="T81" fmla="*/ 9842 h 14757"/>
                <a:gd name="T82" fmla="*/ 13677 w 14758"/>
                <a:gd name="T83" fmla="*/ 10259 h 14757"/>
                <a:gd name="T84" fmla="*/ 13288 w 14758"/>
                <a:gd name="T85" fmla="*/ 9865 h 14757"/>
                <a:gd name="T86" fmla="*/ 13578 w 14758"/>
                <a:gd name="T87" fmla="*/ 9336 h 14757"/>
                <a:gd name="T88" fmla="*/ 4314 w 14758"/>
                <a:gd name="T89" fmla="*/ 13802 h 14757"/>
                <a:gd name="T90" fmla="*/ 4428 w 14758"/>
                <a:gd name="T91" fmla="*/ 14513 h 14757"/>
                <a:gd name="T92" fmla="*/ 4088 w 14758"/>
                <a:gd name="T93" fmla="*/ 14516 h 14757"/>
                <a:gd name="T94" fmla="*/ 5094 w 14758"/>
                <a:gd name="T95" fmla="*/ 14286 h 14757"/>
                <a:gd name="T96" fmla="*/ 4409 w 14758"/>
                <a:gd name="T97" fmla="*/ 13388 h 14757"/>
                <a:gd name="T98" fmla="*/ 5210 w 14758"/>
                <a:gd name="T99" fmla="*/ 13610 h 14757"/>
                <a:gd name="T100" fmla="*/ 4957 w 14758"/>
                <a:gd name="T101" fmla="*/ 13103 h 14757"/>
                <a:gd name="T102" fmla="*/ 9448 w 14758"/>
                <a:gd name="T103" fmla="*/ 13320 h 14757"/>
                <a:gd name="T104" fmla="*/ 10130 w 14758"/>
                <a:gd name="T105" fmla="*/ 14046 h 14757"/>
                <a:gd name="T106" fmla="*/ 10043 w 14758"/>
                <a:gd name="T107" fmla="*/ 14547 h 14757"/>
                <a:gd name="T108" fmla="*/ 10419 w 14758"/>
                <a:gd name="T109" fmla="*/ 14683 h 14757"/>
                <a:gd name="T110" fmla="*/ 10428 w 14758"/>
                <a:gd name="T111" fmla="*/ 13804 h 14757"/>
                <a:gd name="T112" fmla="*/ 9518 w 14758"/>
                <a:gd name="T113" fmla="*/ 13581 h 14757"/>
                <a:gd name="T114" fmla="*/ 10391 w 14758"/>
                <a:gd name="T115" fmla="*/ 13479 h 14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758" h="14757">
                  <a:moveTo>
                    <a:pt x="4504" y="20"/>
                  </a:moveTo>
                  <a:cubicBezTo>
                    <a:pt x="4450" y="32"/>
                    <a:pt x="4396" y="50"/>
                    <a:pt x="4340" y="73"/>
                  </a:cubicBezTo>
                  <a:cubicBezTo>
                    <a:pt x="4238" y="115"/>
                    <a:pt x="4152" y="170"/>
                    <a:pt x="4083" y="239"/>
                  </a:cubicBezTo>
                  <a:cubicBezTo>
                    <a:pt x="4014" y="308"/>
                    <a:pt x="3971" y="385"/>
                    <a:pt x="3955" y="470"/>
                  </a:cubicBezTo>
                  <a:cubicBezTo>
                    <a:pt x="3939" y="554"/>
                    <a:pt x="3947" y="635"/>
                    <a:pt x="3978" y="711"/>
                  </a:cubicBezTo>
                  <a:cubicBezTo>
                    <a:pt x="4007" y="781"/>
                    <a:pt x="4051" y="837"/>
                    <a:pt x="4110" y="879"/>
                  </a:cubicBezTo>
                  <a:cubicBezTo>
                    <a:pt x="4169" y="920"/>
                    <a:pt x="4242" y="944"/>
                    <a:pt x="4330" y="952"/>
                  </a:cubicBezTo>
                  <a:cubicBezTo>
                    <a:pt x="4398" y="958"/>
                    <a:pt x="4509" y="950"/>
                    <a:pt x="4662" y="926"/>
                  </a:cubicBezTo>
                  <a:cubicBezTo>
                    <a:pt x="4815" y="902"/>
                    <a:pt x="4915" y="889"/>
                    <a:pt x="4962" y="888"/>
                  </a:cubicBezTo>
                  <a:cubicBezTo>
                    <a:pt x="5036" y="886"/>
                    <a:pt x="5093" y="896"/>
                    <a:pt x="5135" y="920"/>
                  </a:cubicBezTo>
                  <a:cubicBezTo>
                    <a:pt x="5178" y="945"/>
                    <a:pt x="5210" y="980"/>
                    <a:pt x="5229" y="1028"/>
                  </a:cubicBezTo>
                  <a:cubicBezTo>
                    <a:pt x="5249" y="1075"/>
                    <a:pt x="5252" y="1124"/>
                    <a:pt x="5240" y="1175"/>
                  </a:cubicBezTo>
                  <a:cubicBezTo>
                    <a:pt x="5227" y="1227"/>
                    <a:pt x="5197" y="1276"/>
                    <a:pt x="5148" y="1323"/>
                  </a:cubicBezTo>
                  <a:cubicBezTo>
                    <a:pt x="5099" y="1370"/>
                    <a:pt x="5035" y="1409"/>
                    <a:pt x="4959" y="1441"/>
                  </a:cubicBezTo>
                  <a:cubicBezTo>
                    <a:pt x="4873" y="1477"/>
                    <a:pt x="4789" y="1494"/>
                    <a:pt x="4708" y="1493"/>
                  </a:cubicBezTo>
                  <a:cubicBezTo>
                    <a:pt x="4626" y="1491"/>
                    <a:pt x="4560" y="1473"/>
                    <a:pt x="4507" y="1438"/>
                  </a:cubicBezTo>
                  <a:cubicBezTo>
                    <a:pt x="4454" y="1403"/>
                    <a:pt x="4407" y="1350"/>
                    <a:pt x="4366" y="1277"/>
                  </a:cubicBezTo>
                  <a:lnTo>
                    <a:pt x="4184" y="1372"/>
                  </a:lnTo>
                  <a:cubicBezTo>
                    <a:pt x="4229" y="1472"/>
                    <a:pt x="4294" y="1552"/>
                    <a:pt x="4380" y="1610"/>
                  </a:cubicBezTo>
                  <a:cubicBezTo>
                    <a:pt x="4466" y="1669"/>
                    <a:pt x="4564" y="1698"/>
                    <a:pt x="4674" y="1700"/>
                  </a:cubicBezTo>
                  <a:cubicBezTo>
                    <a:pt x="4783" y="1701"/>
                    <a:pt x="4906" y="1674"/>
                    <a:pt x="5043" y="1618"/>
                  </a:cubicBezTo>
                  <a:cubicBezTo>
                    <a:pt x="5152" y="1573"/>
                    <a:pt x="5241" y="1512"/>
                    <a:pt x="5311" y="1437"/>
                  </a:cubicBezTo>
                  <a:cubicBezTo>
                    <a:pt x="5381" y="1361"/>
                    <a:pt x="5424" y="1278"/>
                    <a:pt x="5440" y="1188"/>
                  </a:cubicBezTo>
                  <a:cubicBezTo>
                    <a:pt x="5457" y="1097"/>
                    <a:pt x="5449" y="1012"/>
                    <a:pt x="5415" y="932"/>
                  </a:cubicBezTo>
                  <a:cubicBezTo>
                    <a:pt x="5381" y="850"/>
                    <a:pt x="5331" y="787"/>
                    <a:pt x="5263" y="742"/>
                  </a:cubicBezTo>
                  <a:cubicBezTo>
                    <a:pt x="5195" y="697"/>
                    <a:pt x="5108" y="672"/>
                    <a:pt x="5003" y="668"/>
                  </a:cubicBezTo>
                  <a:cubicBezTo>
                    <a:pt x="4931" y="666"/>
                    <a:pt x="4807" y="680"/>
                    <a:pt x="4628" y="711"/>
                  </a:cubicBezTo>
                  <a:cubicBezTo>
                    <a:pt x="4450" y="741"/>
                    <a:pt x="4334" y="747"/>
                    <a:pt x="4281" y="728"/>
                  </a:cubicBezTo>
                  <a:cubicBezTo>
                    <a:pt x="4227" y="709"/>
                    <a:pt x="4189" y="672"/>
                    <a:pt x="4167" y="617"/>
                  </a:cubicBezTo>
                  <a:cubicBezTo>
                    <a:pt x="4141" y="555"/>
                    <a:pt x="4146" y="490"/>
                    <a:pt x="4183" y="422"/>
                  </a:cubicBezTo>
                  <a:cubicBezTo>
                    <a:pt x="4220" y="355"/>
                    <a:pt x="4299" y="297"/>
                    <a:pt x="4421" y="246"/>
                  </a:cubicBezTo>
                  <a:cubicBezTo>
                    <a:pt x="4537" y="198"/>
                    <a:pt x="4635" y="186"/>
                    <a:pt x="4715" y="210"/>
                  </a:cubicBezTo>
                  <a:cubicBezTo>
                    <a:pt x="4795" y="234"/>
                    <a:pt x="4860" y="292"/>
                    <a:pt x="4910" y="384"/>
                  </a:cubicBezTo>
                  <a:lnTo>
                    <a:pt x="5096" y="290"/>
                  </a:lnTo>
                  <a:cubicBezTo>
                    <a:pt x="5056" y="202"/>
                    <a:pt x="4998" y="133"/>
                    <a:pt x="4923" y="82"/>
                  </a:cubicBezTo>
                  <a:cubicBezTo>
                    <a:pt x="4848" y="31"/>
                    <a:pt x="4759" y="4"/>
                    <a:pt x="4659" y="4"/>
                  </a:cubicBezTo>
                  <a:cubicBezTo>
                    <a:pt x="4608" y="3"/>
                    <a:pt x="4557" y="9"/>
                    <a:pt x="4504" y="20"/>
                  </a:cubicBezTo>
                  <a:close/>
                  <a:moveTo>
                    <a:pt x="9991" y="10"/>
                  </a:moveTo>
                  <a:cubicBezTo>
                    <a:pt x="9937" y="21"/>
                    <a:pt x="9887" y="42"/>
                    <a:pt x="9843" y="72"/>
                  </a:cubicBezTo>
                  <a:cubicBezTo>
                    <a:pt x="9772" y="120"/>
                    <a:pt x="9720" y="183"/>
                    <a:pt x="9688" y="260"/>
                  </a:cubicBezTo>
                  <a:cubicBezTo>
                    <a:pt x="9660" y="329"/>
                    <a:pt x="9651" y="400"/>
                    <a:pt x="9664" y="471"/>
                  </a:cubicBezTo>
                  <a:cubicBezTo>
                    <a:pt x="9676" y="542"/>
                    <a:pt x="9710" y="610"/>
                    <a:pt x="9767" y="678"/>
                  </a:cubicBezTo>
                  <a:cubicBezTo>
                    <a:pt x="9810" y="731"/>
                    <a:pt x="9895" y="803"/>
                    <a:pt x="10021" y="895"/>
                  </a:cubicBezTo>
                  <a:cubicBezTo>
                    <a:pt x="10146" y="986"/>
                    <a:pt x="10225" y="1047"/>
                    <a:pt x="10260" y="1080"/>
                  </a:cubicBezTo>
                  <a:cubicBezTo>
                    <a:pt x="10313" y="1130"/>
                    <a:pt x="10346" y="1179"/>
                    <a:pt x="10359" y="1226"/>
                  </a:cubicBezTo>
                  <a:cubicBezTo>
                    <a:pt x="10372" y="1273"/>
                    <a:pt x="10369" y="1320"/>
                    <a:pt x="10349" y="1368"/>
                  </a:cubicBezTo>
                  <a:cubicBezTo>
                    <a:pt x="10330" y="1415"/>
                    <a:pt x="10297" y="1452"/>
                    <a:pt x="10252" y="1480"/>
                  </a:cubicBezTo>
                  <a:cubicBezTo>
                    <a:pt x="10207" y="1507"/>
                    <a:pt x="10151" y="1521"/>
                    <a:pt x="10083" y="1519"/>
                  </a:cubicBezTo>
                  <a:cubicBezTo>
                    <a:pt x="10015" y="1518"/>
                    <a:pt x="9942" y="1501"/>
                    <a:pt x="9866" y="1469"/>
                  </a:cubicBezTo>
                  <a:cubicBezTo>
                    <a:pt x="9780" y="1433"/>
                    <a:pt x="9708" y="1386"/>
                    <a:pt x="9652" y="1327"/>
                  </a:cubicBezTo>
                  <a:cubicBezTo>
                    <a:pt x="9595" y="1269"/>
                    <a:pt x="9561" y="1209"/>
                    <a:pt x="9548" y="1147"/>
                  </a:cubicBezTo>
                  <a:cubicBezTo>
                    <a:pt x="9536" y="1085"/>
                    <a:pt x="9541" y="1014"/>
                    <a:pt x="9563" y="934"/>
                  </a:cubicBezTo>
                  <a:lnTo>
                    <a:pt x="9367" y="872"/>
                  </a:lnTo>
                  <a:cubicBezTo>
                    <a:pt x="9328" y="975"/>
                    <a:pt x="9318" y="1077"/>
                    <a:pt x="9337" y="1179"/>
                  </a:cubicBezTo>
                  <a:cubicBezTo>
                    <a:pt x="9357" y="1281"/>
                    <a:pt x="9405" y="1372"/>
                    <a:pt x="9481" y="1450"/>
                  </a:cubicBezTo>
                  <a:cubicBezTo>
                    <a:pt x="9557" y="1528"/>
                    <a:pt x="9663" y="1596"/>
                    <a:pt x="9800" y="1653"/>
                  </a:cubicBezTo>
                  <a:cubicBezTo>
                    <a:pt x="9909" y="1697"/>
                    <a:pt x="10014" y="1718"/>
                    <a:pt x="10117" y="1714"/>
                  </a:cubicBezTo>
                  <a:cubicBezTo>
                    <a:pt x="10220" y="1711"/>
                    <a:pt x="10310" y="1683"/>
                    <a:pt x="10385" y="1631"/>
                  </a:cubicBezTo>
                  <a:cubicBezTo>
                    <a:pt x="10461" y="1578"/>
                    <a:pt x="10515" y="1512"/>
                    <a:pt x="10549" y="1431"/>
                  </a:cubicBezTo>
                  <a:cubicBezTo>
                    <a:pt x="10582" y="1350"/>
                    <a:pt x="10591" y="1269"/>
                    <a:pt x="10575" y="1190"/>
                  </a:cubicBezTo>
                  <a:cubicBezTo>
                    <a:pt x="10559" y="1110"/>
                    <a:pt x="10516" y="1031"/>
                    <a:pt x="10444" y="954"/>
                  </a:cubicBezTo>
                  <a:cubicBezTo>
                    <a:pt x="10395" y="902"/>
                    <a:pt x="10296" y="823"/>
                    <a:pt x="10149" y="718"/>
                  </a:cubicBezTo>
                  <a:cubicBezTo>
                    <a:pt x="10001" y="614"/>
                    <a:pt x="9915" y="536"/>
                    <a:pt x="9890" y="485"/>
                  </a:cubicBezTo>
                  <a:cubicBezTo>
                    <a:pt x="9866" y="433"/>
                    <a:pt x="9865" y="381"/>
                    <a:pt x="9888" y="326"/>
                  </a:cubicBezTo>
                  <a:cubicBezTo>
                    <a:pt x="9914" y="263"/>
                    <a:pt x="9963" y="222"/>
                    <a:pt x="10037" y="200"/>
                  </a:cubicBezTo>
                  <a:cubicBezTo>
                    <a:pt x="10111" y="179"/>
                    <a:pt x="10209" y="193"/>
                    <a:pt x="10331" y="243"/>
                  </a:cubicBezTo>
                  <a:cubicBezTo>
                    <a:pt x="10447" y="291"/>
                    <a:pt x="10525" y="352"/>
                    <a:pt x="10564" y="426"/>
                  </a:cubicBezTo>
                  <a:cubicBezTo>
                    <a:pt x="10604" y="500"/>
                    <a:pt x="10608" y="586"/>
                    <a:pt x="10579" y="686"/>
                  </a:cubicBezTo>
                  <a:lnTo>
                    <a:pt x="10777" y="752"/>
                  </a:lnTo>
                  <a:cubicBezTo>
                    <a:pt x="10810" y="661"/>
                    <a:pt x="10818" y="571"/>
                    <a:pt x="10801" y="482"/>
                  </a:cubicBezTo>
                  <a:cubicBezTo>
                    <a:pt x="10784" y="392"/>
                    <a:pt x="10740" y="312"/>
                    <a:pt x="10669" y="240"/>
                  </a:cubicBezTo>
                  <a:cubicBezTo>
                    <a:pt x="10599" y="168"/>
                    <a:pt x="10507" y="110"/>
                    <a:pt x="10395" y="63"/>
                  </a:cubicBezTo>
                  <a:cubicBezTo>
                    <a:pt x="10293" y="21"/>
                    <a:pt x="10193" y="0"/>
                    <a:pt x="10095" y="0"/>
                  </a:cubicBezTo>
                  <a:cubicBezTo>
                    <a:pt x="10059" y="0"/>
                    <a:pt x="10024" y="3"/>
                    <a:pt x="9991" y="10"/>
                  </a:cubicBezTo>
                  <a:close/>
                  <a:moveTo>
                    <a:pt x="483" y="3955"/>
                  </a:moveTo>
                  <a:cubicBezTo>
                    <a:pt x="393" y="3972"/>
                    <a:pt x="313" y="4016"/>
                    <a:pt x="241" y="4087"/>
                  </a:cubicBezTo>
                  <a:cubicBezTo>
                    <a:pt x="169" y="4158"/>
                    <a:pt x="110" y="4249"/>
                    <a:pt x="64" y="4362"/>
                  </a:cubicBezTo>
                  <a:cubicBezTo>
                    <a:pt x="22" y="4464"/>
                    <a:pt x="1" y="4563"/>
                    <a:pt x="1" y="4661"/>
                  </a:cubicBezTo>
                  <a:cubicBezTo>
                    <a:pt x="0" y="4759"/>
                    <a:pt x="24" y="4844"/>
                    <a:pt x="73" y="4915"/>
                  </a:cubicBezTo>
                  <a:cubicBezTo>
                    <a:pt x="121" y="4986"/>
                    <a:pt x="184" y="5036"/>
                    <a:pt x="261" y="5068"/>
                  </a:cubicBezTo>
                  <a:cubicBezTo>
                    <a:pt x="330" y="5097"/>
                    <a:pt x="400" y="5106"/>
                    <a:pt x="471" y="5094"/>
                  </a:cubicBezTo>
                  <a:cubicBezTo>
                    <a:pt x="542" y="5082"/>
                    <a:pt x="611" y="5047"/>
                    <a:pt x="679" y="4991"/>
                  </a:cubicBezTo>
                  <a:cubicBezTo>
                    <a:pt x="732" y="4947"/>
                    <a:pt x="804" y="4862"/>
                    <a:pt x="896" y="4737"/>
                  </a:cubicBezTo>
                  <a:cubicBezTo>
                    <a:pt x="987" y="4611"/>
                    <a:pt x="1048" y="4532"/>
                    <a:pt x="1081" y="4498"/>
                  </a:cubicBezTo>
                  <a:cubicBezTo>
                    <a:pt x="1131" y="4444"/>
                    <a:pt x="1180" y="4411"/>
                    <a:pt x="1227" y="4398"/>
                  </a:cubicBezTo>
                  <a:cubicBezTo>
                    <a:pt x="1274" y="4385"/>
                    <a:pt x="1320" y="4389"/>
                    <a:pt x="1368" y="4408"/>
                  </a:cubicBezTo>
                  <a:cubicBezTo>
                    <a:pt x="1415" y="4428"/>
                    <a:pt x="1453" y="4460"/>
                    <a:pt x="1481" y="4505"/>
                  </a:cubicBezTo>
                  <a:cubicBezTo>
                    <a:pt x="1508" y="4550"/>
                    <a:pt x="1522" y="4606"/>
                    <a:pt x="1520" y="4674"/>
                  </a:cubicBezTo>
                  <a:cubicBezTo>
                    <a:pt x="1519" y="4742"/>
                    <a:pt x="1502" y="4815"/>
                    <a:pt x="1470" y="4891"/>
                  </a:cubicBezTo>
                  <a:cubicBezTo>
                    <a:pt x="1434" y="4978"/>
                    <a:pt x="1387" y="5049"/>
                    <a:pt x="1328" y="5105"/>
                  </a:cubicBezTo>
                  <a:cubicBezTo>
                    <a:pt x="1270" y="5162"/>
                    <a:pt x="1210" y="5196"/>
                    <a:pt x="1148" y="5209"/>
                  </a:cubicBezTo>
                  <a:cubicBezTo>
                    <a:pt x="1086" y="5222"/>
                    <a:pt x="1015" y="5217"/>
                    <a:pt x="935" y="5194"/>
                  </a:cubicBezTo>
                  <a:lnTo>
                    <a:pt x="873" y="5391"/>
                  </a:lnTo>
                  <a:cubicBezTo>
                    <a:pt x="976" y="5430"/>
                    <a:pt x="1078" y="5439"/>
                    <a:pt x="1180" y="5420"/>
                  </a:cubicBezTo>
                  <a:cubicBezTo>
                    <a:pt x="1282" y="5401"/>
                    <a:pt x="1373" y="5353"/>
                    <a:pt x="1451" y="5276"/>
                  </a:cubicBezTo>
                  <a:cubicBezTo>
                    <a:pt x="1529" y="5200"/>
                    <a:pt x="1597" y="5094"/>
                    <a:pt x="1654" y="4957"/>
                  </a:cubicBezTo>
                  <a:cubicBezTo>
                    <a:pt x="1698" y="4849"/>
                    <a:pt x="1719" y="4742"/>
                    <a:pt x="1715" y="4639"/>
                  </a:cubicBezTo>
                  <a:cubicBezTo>
                    <a:pt x="1711" y="4537"/>
                    <a:pt x="1684" y="4448"/>
                    <a:pt x="1632" y="4372"/>
                  </a:cubicBezTo>
                  <a:cubicBezTo>
                    <a:pt x="1579" y="4296"/>
                    <a:pt x="1513" y="4241"/>
                    <a:pt x="1432" y="4208"/>
                  </a:cubicBezTo>
                  <a:cubicBezTo>
                    <a:pt x="1351" y="4174"/>
                    <a:pt x="1270" y="4166"/>
                    <a:pt x="1191" y="4182"/>
                  </a:cubicBezTo>
                  <a:cubicBezTo>
                    <a:pt x="1111" y="4198"/>
                    <a:pt x="1032" y="4242"/>
                    <a:pt x="954" y="4313"/>
                  </a:cubicBezTo>
                  <a:cubicBezTo>
                    <a:pt x="902" y="4362"/>
                    <a:pt x="824" y="4461"/>
                    <a:pt x="719" y="4609"/>
                  </a:cubicBezTo>
                  <a:cubicBezTo>
                    <a:pt x="615" y="4756"/>
                    <a:pt x="537" y="4842"/>
                    <a:pt x="486" y="4866"/>
                  </a:cubicBezTo>
                  <a:cubicBezTo>
                    <a:pt x="434" y="4891"/>
                    <a:pt x="382" y="4892"/>
                    <a:pt x="327" y="4870"/>
                  </a:cubicBezTo>
                  <a:cubicBezTo>
                    <a:pt x="264" y="4844"/>
                    <a:pt x="222" y="4793"/>
                    <a:pt x="201" y="4719"/>
                  </a:cubicBezTo>
                  <a:cubicBezTo>
                    <a:pt x="179" y="4646"/>
                    <a:pt x="194" y="4548"/>
                    <a:pt x="244" y="4427"/>
                  </a:cubicBezTo>
                  <a:cubicBezTo>
                    <a:pt x="292" y="4310"/>
                    <a:pt x="353" y="4232"/>
                    <a:pt x="427" y="4193"/>
                  </a:cubicBezTo>
                  <a:cubicBezTo>
                    <a:pt x="501" y="4154"/>
                    <a:pt x="587" y="4149"/>
                    <a:pt x="687" y="4178"/>
                  </a:cubicBezTo>
                  <a:lnTo>
                    <a:pt x="753" y="3980"/>
                  </a:lnTo>
                  <a:cubicBezTo>
                    <a:pt x="662" y="3946"/>
                    <a:pt x="572" y="3938"/>
                    <a:pt x="483" y="3955"/>
                  </a:cubicBezTo>
                  <a:close/>
                  <a:moveTo>
                    <a:pt x="14103" y="3958"/>
                  </a:moveTo>
                  <a:cubicBezTo>
                    <a:pt x="14084" y="3963"/>
                    <a:pt x="14064" y="3970"/>
                    <a:pt x="14045" y="3977"/>
                  </a:cubicBezTo>
                  <a:cubicBezTo>
                    <a:pt x="13976" y="4006"/>
                    <a:pt x="13920" y="4050"/>
                    <a:pt x="13879" y="4109"/>
                  </a:cubicBezTo>
                  <a:cubicBezTo>
                    <a:pt x="13837" y="4168"/>
                    <a:pt x="13812" y="4241"/>
                    <a:pt x="13805" y="4330"/>
                  </a:cubicBezTo>
                  <a:cubicBezTo>
                    <a:pt x="13798" y="4398"/>
                    <a:pt x="13807" y="4508"/>
                    <a:pt x="13831" y="4661"/>
                  </a:cubicBezTo>
                  <a:cubicBezTo>
                    <a:pt x="13856" y="4814"/>
                    <a:pt x="13868" y="4914"/>
                    <a:pt x="13869" y="4961"/>
                  </a:cubicBezTo>
                  <a:cubicBezTo>
                    <a:pt x="13871" y="5035"/>
                    <a:pt x="13860" y="5093"/>
                    <a:pt x="13836" y="5136"/>
                  </a:cubicBezTo>
                  <a:cubicBezTo>
                    <a:pt x="13812" y="5178"/>
                    <a:pt x="13776" y="5209"/>
                    <a:pt x="13729" y="5228"/>
                  </a:cubicBezTo>
                  <a:cubicBezTo>
                    <a:pt x="13682" y="5248"/>
                    <a:pt x="13633" y="5251"/>
                    <a:pt x="13581" y="5239"/>
                  </a:cubicBezTo>
                  <a:cubicBezTo>
                    <a:pt x="13530" y="5227"/>
                    <a:pt x="13481" y="5196"/>
                    <a:pt x="13434" y="5147"/>
                  </a:cubicBezTo>
                  <a:cubicBezTo>
                    <a:pt x="13387" y="5098"/>
                    <a:pt x="13347" y="5035"/>
                    <a:pt x="13316" y="4959"/>
                  </a:cubicBezTo>
                  <a:cubicBezTo>
                    <a:pt x="13280" y="4873"/>
                    <a:pt x="13263" y="4788"/>
                    <a:pt x="13265" y="4707"/>
                  </a:cubicBezTo>
                  <a:cubicBezTo>
                    <a:pt x="13266" y="4625"/>
                    <a:pt x="13284" y="4559"/>
                    <a:pt x="13319" y="4506"/>
                  </a:cubicBezTo>
                  <a:cubicBezTo>
                    <a:pt x="13354" y="4453"/>
                    <a:pt x="13408" y="4407"/>
                    <a:pt x="13480" y="4366"/>
                  </a:cubicBezTo>
                  <a:lnTo>
                    <a:pt x="13385" y="4183"/>
                  </a:lnTo>
                  <a:cubicBezTo>
                    <a:pt x="13284" y="4228"/>
                    <a:pt x="13205" y="4293"/>
                    <a:pt x="13147" y="4379"/>
                  </a:cubicBezTo>
                  <a:cubicBezTo>
                    <a:pt x="13089" y="4465"/>
                    <a:pt x="13058" y="4564"/>
                    <a:pt x="13057" y="4673"/>
                  </a:cubicBezTo>
                  <a:cubicBezTo>
                    <a:pt x="13055" y="4782"/>
                    <a:pt x="13083" y="4905"/>
                    <a:pt x="13140" y="5042"/>
                  </a:cubicBezTo>
                  <a:cubicBezTo>
                    <a:pt x="13185" y="5151"/>
                    <a:pt x="13245" y="5240"/>
                    <a:pt x="13321" y="5310"/>
                  </a:cubicBezTo>
                  <a:cubicBezTo>
                    <a:pt x="13396" y="5380"/>
                    <a:pt x="13478" y="5423"/>
                    <a:pt x="13569" y="5440"/>
                  </a:cubicBezTo>
                  <a:cubicBezTo>
                    <a:pt x="13659" y="5456"/>
                    <a:pt x="13745" y="5448"/>
                    <a:pt x="13826" y="5414"/>
                  </a:cubicBezTo>
                  <a:cubicBezTo>
                    <a:pt x="13907" y="5380"/>
                    <a:pt x="13970" y="5330"/>
                    <a:pt x="14015" y="5262"/>
                  </a:cubicBezTo>
                  <a:cubicBezTo>
                    <a:pt x="14060" y="5194"/>
                    <a:pt x="14085" y="5107"/>
                    <a:pt x="14089" y="5002"/>
                  </a:cubicBezTo>
                  <a:cubicBezTo>
                    <a:pt x="14091" y="4930"/>
                    <a:pt x="14077" y="4806"/>
                    <a:pt x="14047" y="4627"/>
                  </a:cubicBezTo>
                  <a:cubicBezTo>
                    <a:pt x="14016" y="4449"/>
                    <a:pt x="14010" y="4333"/>
                    <a:pt x="14029" y="4280"/>
                  </a:cubicBezTo>
                  <a:cubicBezTo>
                    <a:pt x="14048" y="4226"/>
                    <a:pt x="14085" y="4188"/>
                    <a:pt x="14139" y="4166"/>
                  </a:cubicBezTo>
                  <a:cubicBezTo>
                    <a:pt x="14202" y="4140"/>
                    <a:pt x="14267" y="4145"/>
                    <a:pt x="14335" y="4182"/>
                  </a:cubicBezTo>
                  <a:cubicBezTo>
                    <a:pt x="14402" y="4219"/>
                    <a:pt x="14461" y="4298"/>
                    <a:pt x="14511" y="4420"/>
                  </a:cubicBezTo>
                  <a:cubicBezTo>
                    <a:pt x="14559" y="4536"/>
                    <a:pt x="14571" y="4634"/>
                    <a:pt x="14547" y="4714"/>
                  </a:cubicBezTo>
                  <a:cubicBezTo>
                    <a:pt x="14522" y="4794"/>
                    <a:pt x="14465" y="4859"/>
                    <a:pt x="14374" y="4909"/>
                  </a:cubicBezTo>
                  <a:lnTo>
                    <a:pt x="14468" y="5096"/>
                  </a:lnTo>
                  <a:cubicBezTo>
                    <a:pt x="14555" y="5055"/>
                    <a:pt x="14624" y="4997"/>
                    <a:pt x="14676" y="4922"/>
                  </a:cubicBezTo>
                  <a:cubicBezTo>
                    <a:pt x="14727" y="4847"/>
                    <a:pt x="14752" y="4758"/>
                    <a:pt x="14753" y="4658"/>
                  </a:cubicBezTo>
                  <a:cubicBezTo>
                    <a:pt x="14753" y="4557"/>
                    <a:pt x="14731" y="4451"/>
                    <a:pt x="14684" y="4339"/>
                  </a:cubicBezTo>
                  <a:cubicBezTo>
                    <a:pt x="14642" y="4237"/>
                    <a:pt x="14586" y="4151"/>
                    <a:pt x="14517" y="4082"/>
                  </a:cubicBezTo>
                  <a:cubicBezTo>
                    <a:pt x="14448" y="4013"/>
                    <a:pt x="14372" y="3970"/>
                    <a:pt x="14288" y="3954"/>
                  </a:cubicBezTo>
                  <a:cubicBezTo>
                    <a:pt x="14224" y="3942"/>
                    <a:pt x="14162" y="3943"/>
                    <a:pt x="14103" y="3958"/>
                  </a:cubicBezTo>
                  <a:close/>
                  <a:moveTo>
                    <a:pt x="1025" y="9314"/>
                  </a:moveTo>
                  <a:cubicBezTo>
                    <a:pt x="994" y="9320"/>
                    <a:pt x="963" y="9329"/>
                    <a:pt x="932" y="9341"/>
                  </a:cubicBezTo>
                  <a:cubicBezTo>
                    <a:pt x="851" y="9375"/>
                    <a:pt x="788" y="9427"/>
                    <a:pt x="743" y="9494"/>
                  </a:cubicBezTo>
                  <a:cubicBezTo>
                    <a:pt x="698" y="9562"/>
                    <a:pt x="673" y="9648"/>
                    <a:pt x="669" y="9753"/>
                  </a:cubicBezTo>
                  <a:cubicBezTo>
                    <a:pt x="667" y="9825"/>
                    <a:pt x="681" y="9951"/>
                    <a:pt x="711" y="10129"/>
                  </a:cubicBezTo>
                  <a:cubicBezTo>
                    <a:pt x="742" y="10307"/>
                    <a:pt x="748" y="10423"/>
                    <a:pt x="729" y="10476"/>
                  </a:cubicBezTo>
                  <a:cubicBezTo>
                    <a:pt x="710" y="10530"/>
                    <a:pt x="673" y="10568"/>
                    <a:pt x="618" y="10591"/>
                  </a:cubicBezTo>
                  <a:cubicBezTo>
                    <a:pt x="556" y="10617"/>
                    <a:pt x="491" y="10611"/>
                    <a:pt x="423" y="10574"/>
                  </a:cubicBezTo>
                  <a:cubicBezTo>
                    <a:pt x="356" y="10537"/>
                    <a:pt x="297" y="10458"/>
                    <a:pt x="247" y="10337"/>
                  </a:cubicBezTo>
                  <a:cubicBezTo>
                    <a:pt x="198" y="10220"/>
                    <a:pt x="186" y="10122"/>
                    <a:pt x="211" y="10042"/>
                  </a:cubicBezTo>
                  <a:cubicBezTo>
                    <a:pt x="235" y="9962"/>
                    <a:pt x="293" y="9897"/>
                    <a:pt x="385" y="9847"/>
                  </a:cubicBezTo>
                  <a:lnTo>
                    <a:pt x="290" y="9661"/>
                  </a:lnTo>
                  <a:cubicBezTo>
                    <a:pt x="203" y="9701"/>
                    <a:pt x="134" y="9759"/>
                    <a:pt x="83" y="9834"/>
                  </a:cubicBezTo>
                  <a:cubicBezTo>
                    <a:pt x="32" y="9910"/>
                    <a:pt x="5" y="9997"/>
                    <a:pt x="5" y="10098"/>
                  </a:cubicBezTo>
                  <a:cubicBezTo>
                    <a:pt x="4" y="10199"/>
                    <a:pt x="27" y="10306"/>
                    <a:pt x="74" y="10418"/>
                  </a:cubicBezTo>
                  <a:cubicBezTo>
                    <a:pt x="116" y="10520"/>
                    <a:pt x="171" y="10605"/>
                    <a:pt x="240" y="10675"/>
                  </a:cubicBezTo>
                  <a:cubicBezTo>
                    <a:pt x="309" y="10744"/>
                    <a:pt x="386" y="10786"/>
                    <a:pt x="471" y="10802"/>
                  </a:cubicBezTo>
                  <a:cubicBezTo>
                    <a:pt x="555" y="10818"/>
                    <a:pt x="635" y="10810"/>
                    <a:pt x="712" y="10778"/>
                  </a:cubicBezTo>
                  <a:cubicBezTo>
                    <a:pt x="782" y="10749"/>
                    <a:pt x="837" y="10706"/>
                    <a:pt x="878" y="10647"/>
                  </a:cubicBezTo>
                  <a:cubicBezTo>
                    <a:pt x="920" y="10588"/>
                    <a:pt x="945" y="10515"/>
                    <a:pt x="953" y="10427"/>
                  </a:cubicBezTo>
                  <a:cubicBezTo>
                    <a:pt x="959" y="10359"/>
                    <a:pt x="950" y="10248"/>
                    <a:pt x="926" y="10095"/>
                  </a:cubicBezTo>
                  <a:cubicBezTo>
                    <a:pt x="902" y="9942"/>
                    <a:pt x="889" y="9842"/>
                    <a:pt x="888" y="9794"/>
                  </a:cubicBezTo>
                  <a:cubicBezTo>
                    <a:pt x="886" y="9721"/>
                    <a:pt x="897" y="9663"/>
                    <a:pt x="921" y="9621"/>
                  </a:cubicBezTo>
                  <a:cubicBezTo>
                    <a:pt x="945" y="9579"/>
                    <a:pt x="981" y="9548"/>
                    <a:pt x="1029" y="9528"/>
                  </a:cubicBezTo>
                  <a:cubicBezTo>
                    <a:pt x="1076" y="9509"/>
                    <a:pt x="1125" y="9506"/>
                    <a:pt x="1176" y="9518"/>
                  </a:cubicBezTo>
                  <a:cubicBezTo>
                    <a:pt x="1228" y="9530"/>
                    <a:pt x="1277" y="9560"/>
                    <a:pt x="1324" y="9609"/>
                  </a:cubicBezTo>
                  <a:cubicBezTo>
                    <a:pt x="1371" y="9659"/>
                    <a:pt x="1410" y="9721"/>
                    <a:pt x="1442" y="9798"/>
                  </a:cubicBezTo>
                  <a:cubicBezTo>
                    <a:pt x="1477" y="9884"/>
                    <a:pt x="1495" y="9967"/>
                    <a:pt x="1494" y="10049"/>
                  </a:cubicBezTo>
                  <a:cubicBezTo>
                    <a:pt x="1492" y="10130"/>
                    <a:pt x="1473" y="10198"/>
                    <a:pt x="1438" y="10250"/>
                  </a:cubicBezTo>
                  <a:cubicBezTo>
                    <a:pt x="1403" y="10303"/>
                    <a:pt x="1350" y="10350"/>
                    <a:pt x="1278" y="10390"/>
                  </a:cubicBezTo>
                  <a:lnTo>
                    <a:pt x="1373" y="10572"/>
                  </a:lnTo>
                  <a:cubicBezTo>
                    <a:pt x="1473" y="10528"/>
                    <a:pt x="1553" y="10462"/>
                    <a:pt x="1611" y="10376"/>
                  </a:cubicBezTo>
                  <a:cubicBezTo>
                    <a:pt x="1670" y="10290"/>
                    <a:pt x="1699" y="10193"/>
                    <a:pt x="1701" y="10084"/>
                  </a:cubicBezTo>
                  <a:cubicBezTo>
                    <a:pt x="1702" y="9974"/>
                    <a:pt x="1675" y="9851"/>
                    <a:pt x="1618" y="9714"/>
                  </a:cubicBezTo>
                  <a:cubicBezTo>
                    <a:pt x="1573" y="9606"/>
                    <a:pt x="1513" y="9517"/>
                    <a:pt x="1438" y="9447"/>
                  </a:cubicBezTo>
                  <a:cubicBezTo>
                    <a:pt x="1362" y="9377"/>
                    <a:pt x="1279" y="9334"/>
                    <a:pt x="1189" y="9317"/>
                  </a:cubicBezTo>
                  <a:cubicBezTo>
                    <a:pt x="1132" y="9307"/>
                    <a:pt x="1078" y="9305"/>
                    <a:pt x="1025" y="9314"/>
                  </a:cubicBezTo>
                  <a:close/>
                  <a:moveTo>
                    <a:pt x="13578" y="9336"/>
                  </a:moveTo>
                  <a:cubicBezTo>
                    <a:pt x="13476" y="9356"/>
                    <a:pt x="13386" y="9404"/>
                    <a:pt x="13307" y="9480"/>
                  </a:cubicBezTo>
                  <a:cubicBezTo>
                    <a:pt x="13229" y="9556"/>
                    <a:pt x="13161" y="9663"/>
                    <a:pt x="13104" y="9800"/>
                  </a:cubicBezTo>
                  <a:cubicBezTo>
                    <a:pt x="13059" y="9908"/>
                    <a:pt x="13039" y="10014"/>
                    <a:pt x="13043" y="10117"/>
                  </a:cubicBezTo>
                  <a:cubicBezTo>
                    <a:pt x="13047" y="10220"/>
                    <a:pt x="13075" y="10309"/>
                    <a:pt x="13127" y="10384"/>
                  </a:cubicBezTo>
                  <a:cubicBezTo>
                    <a:pt x="13179" y="10460"/>
                    <a:pt x="13246" y="10514"/>
                    <a:pt x="13326" y="10548"/>
                  </a:cubicBezTo>
                  <a:cubicBezTo>
                    <a:pt x="13407" y="10581"/>
                    <a:pt x="13488" y="10590"/>
                    <a:pt x="13568" y="10574"/>
                  </a:cubicBezTo>
                  <a:cubicBezTo>
                    <a:pt x="13648" y="10558"/>
                    <a:pt x="13726" y="10515"/>
                    <a:pt x="13803" y="10443"/>
                  </a:cubicBezTo>
                  <a:cubicBezTo>
                    <a:pt x="13856" y="10394"/>
                    <a:pt x="13934" y="10295"/>
                    <a:pt x="14039" y="10148"/>
                  </a:cubicBezTo>
                  <a:cubicBezTo>
                    <a:pt x="14143" y="10000"/>
                    <a:pt x="14221" y="9914"/>
                    <a:pt x="14272" y="9890"/>
                  </a:cubicBezTo>
                  <a:cubicBezTo>
                    <a:pt x="14323" y="9865"/>
                    <a:pt x="14377" y="9864"/>
                    <a:pt x="14431" y="9887"/>
                  </a:cubicBezTo>
                  <a:cubicBezTo>
                    <a:pt x="14494" y="9913"/>
                    <a:pt x="14536" y="9963"/>
                    <a:pt x="14557" y="10037"/>
                  </a:cubicBezTo>
                  <a:cubicBezTo>
                    <a:pt x="14579" y="10111"/>
                    <a:pt x="14564" y="10208"/>
                    <a:pt x="14514" y="10330"/>
                  </a:cubicBezTo>
                  <a:cubicBezTo>
                    <a:pt x="14465" y="10446"/>
                    <a:pt x="14405" y="10524"/>
                    <a:pt x="14331" y="10563"/>
                  </a:cubicBezTo>
                  <a:cubicBezTo>
                    <a:pt x="14258" y="10603"/>
                    <a:pt x="14170" y="10607"/>
                    <a:pt x="14070" y="10578"/>
                  </a:cubicBezTo>
                  <a:lnTo>
                    <a:pt x="14006" y="10776"/>
                  </a:lnTo>
                  <a:cubicBezTo>
                    <a:pt x="14096" y="10809"/>
                    <a:pt x="14185" y="10818"/>
                    <a:pt x="14275" y="10801"/>
                  </a:cubicBezTo>
                  <a:cubicBezTo>
                    <a:pt x="14364" y="10784"/>
                    <a:pt x="14445" y="10740"/>
                    <a:pt x="14516" y="10670"/>
                  </a:cubicBezTo>
                  <a:cubicBezTo>
                    <a:pt x="14588" y="10599"/>
                    <a:pt x="14648" y="10506"/>
                    <a:pt x="14694" y="10394"/>
                  </a:cubicBezTo>
                  <a:cubicBezTo>
                    <a:pt x="14737" y="10292"/>
                    <a:pt x="14758" y="10192"/>
                    <a:pt x="14758" y="10094"/>
                  </a:cubicBezTo>
                  <a:cubicBezTo>
                    <a:pt x="14758" y="9997"/>
                    <a:pt x="14733" y="9913"/>
                    <a:pt x="14685" y="9842"/>
                  </a:cubicBezTo>
                  <a:cubicBezTo>
                    <a:pt x="14636" y="9771"/>
                    <a:pt x="14574" y="9719"/>
                    <a:pt x="14497" y="9687"/>
                  </a:cubicBezTo>
                  <a:cubicBezTo>
                    <a:pt x="14428" y="9659"/>
                    <a:pt x="14357" y="9650"/>
                    <a:pt x="14287" y="9663"/>
                  </a:cubicBezTo>
                  <a:cubicBezTo>
                    <a:pt x="14216" y="9675"/>
                    <a:pt x="14146" y="9709"/>
                    <a:pt x="14078" y="9766"/>
                  </a:cubicBezTo>
                  <a:cubicBezTo>
                    <a:pt x="14026" y="9810"/>
                    <a:pt x="13954" y="9894"/>
                    <a:pt x="13863" y="10020"/>
                  </a:cubicBezTo>
                  <a:cubicBezTo>
                    <a:pt x="13772" y="10145"/>
                    <a:pt x="13709" y="10225"/>
                    <a:pt x="13677" y="10259"/>
                  </a:cubicBezTo>
                  <a:cubicBezTo>
                    <a:pt x="13626" y="10312"/>
                    <a:pt x="13578" y="10345"/>
                    <a:pt x="13532" y="10358"/>
                  </a:cubicBezTo>
                  <a:cubicBezTo>
                    <a:pt x="13485" y="10371"/>
                    <a:pt x="13437" y="10368"/>
                    <a:pt x="13389" y="10348"/>
                  </a:cubicBezTo>
                  <a:cubicBezTo>
                    <a:pt x="13343" y="10329"/>
                    <a:pt x="13305" y="10296"/>
                    <a:pt x="13278" y="10251"/>
                  </a:cubicBezTo>
                  <a:cubicBezTo>
                    <a:pt x="13250" y="10206"/>
                    <a:pt x="13237" y="10150"/>
                    <a:pt x="13238" y="10082"/>
                  </a:cubicBezTo>
                  <a:cubicBezTo>
                    <a:pt x="13240" y="10014"/>
                    <a:pt x="13256" y="9942"/>
                    <a:pt x="13288" y="9865"/>
                  </a:cubicBezTo>
                  <a:cubicBezTo>
                    <a:pt x="13323" y="9779"/>
                    <a:pt x="13371" y="9708"/>
                    <a:pt x="13429" y="9651"/>
                  </a:cubicBezTo>
                  <a:cubicBezTo>
                    <a:pt x="13488" y="9595"/>
                    <a:pt x="13548" y="9560"/>
                    <a:pt x="13611" y="9547"/>
                  </a:cubicBezTo>
                  <a:cubicBezTo>
                    <a:pt x="13673" y="9535"/>
                    <a:pt x="13744" y="9540"/>
                    <a:pt x="13823" y="9562"/>
                  </a:cubicBezTo>
                  <a:lnTo>
                    <a:pt x="13884" y="9366"/>
                  </a:lnTo>
                  <a:cubicBezTo>
                    <a:pt x="13782" y="9327"/>
                    <a:pt x="13680" y="9317"/>
                    <a:pt x="13578" y="9336"/>
                  </a:cubicBezTo>
                  <a:close/>
                  <a:moveTo>
                    <a:pt x="4531" y="13056"/>
                  </a:moveTo>
                  <a:cubicBezTo>
                    <a:pt x="4473" y="13070"/>
                    <a:pt x="4420" y="13093"/>
                    <a:pt x="4373" y="13126"/>
                  </a:cubicBezTo>
                  <a:cubicBezTo>
                    <a:pt x="4297" y="13178"/>
                    <a:pt x="4242" y="13245"/>
                    <a:pt x="4209" y="13325"/>
                  </a:cubicBezTo>
                  <a:cubicBezTo>
                    <a:pt x="4175" y="13407"/>
                    <a:pt x="4166" y="13487"/>
                    <a:pt x="4182" y="13567"/>
                  </a:cubicBezTo>
                  <a:cubicBezTo>
                    <a:pt x="4199" y="13647"/>
                    <a:pt x="4243" y="13725"/>
                    <a:pt x="4314" y="13802"/>
                  </a:cubicBezTo>
                  <a:cubicBezTo>
                    <a:pt x="4363" y="13855"/>
                    <a:pt x="4462" y="13933"/>
                    <a:pt x="4610" y="14038"/>
                  </a:cubicBezTo>
                  <a:cubicBezTo>
                    <a:pt x="4757" y="14142"/>
                    <a:pt x="4843" y="14220"/>
                    <a:pt x="4867" y="14271"/>
                  </a:cubicBezTo>
                  <a:cubicBezTo>
                    <a:pt x="4892" y="14322"/>
                    <a:pt x="4893" y="14376"/>
                    <a:pt x="4871" y="14430"/>
                  </a:cubicBezTo>
                  <a:cubicBezTo>
                    <a:pt x="4845" y="14493"/>
                    <a:pt x="4794" y="14535"/>
                    <a:pt x="4720" y="14556"/>
                  </a:cubicBezTo>
                  <a:cubicBezTo>
                    <a:pt x="4647" y="14578"/>
                    <a:pt x="4549" y="14563"/>
                    <a:pt x="4428" y="14513"/>
                  </a:cubicBezTo>
                  <a:cubicBezTo>
                    <a:pt x="4311" y="14464"/>
                    <a:pt x="4233" y="14404"/>
                    <a:pt x="4194" y="14330"/>
                  </a:cubicBezTo>
                  <a:cubicBezTo>
                    <a:pt x="4155" y="14257"/>
                    <a:pt x="4150" y="14170"/>
                    <a:pt x="4179" y="14070"/>
                  </a:cubicBezTo>
                  <a:lnTo>
                    <a:pt x="3981" y="14005"/>
                  </a:lnTo>
                  <a:cubicBezTo>
                    <a:pt x="3947" y="14095"/>
                    <a:pt x="3939" y="14185"/>
                    <a:pt x="3956" y="14275"/>
                  </a:cubicBezTo>
                  <a:cubicBezTo>
                    <a:pt x="3973" y="14364"/>
                    <a:pt x="4017" y="14445"/>
                    <a:pt x="4088" y="14516"/>
                  </a:cubicBezTo>
                  <a:cubicBezTo>
                    <a:pt x="4159" y="14588"/>
                    <a:pt x="4250" y="14647"/>
                    <a:pt x="4363" y="14693"/>
                  </a:cubicBezTo>
                  <a:cubicBezTo>
                    <a:pt x="4465" y="14736"/>
                    <a:pt x="4564" y="14757"/>
                    <a:pt x="4662" y="14757"/>
                  </a:cubicBezTo>
                  <a:cubicBezTo>
                    <a:pt x="4760" y="14757"/>
                    <a:pt x="4845" y="14733"/>
                    <a:pt x="4916" y="14684"/>
                  </a:cubicBezTo>
                  <a:cubicBezTo>
                    <a:pt x="4987" y="14636"/>
                    <a:pt x="5037" y="14573"/>
                    <a:pt x="5069" y="14497"/>
                  </a:cubicBezTo>
                  <a:cubicBezTo>
                    <a:pt x="5098" y="14427"/>
                    <a:pt x="5106" y="14357"/>
                    <a:pt x="5094" y="14286"/>
                  </a:cubicBezTo>
                  <a:cubicBezTo>
                    <a:pt x="5082" y="14215"/>
                    <a:pt x="5047" y="14145"/>
                    <a:pt x="4990" y="14078"/>
                  </a:cubicBezTo>
                  <a:cubicBezTo>
                    <a:pt x="4947" y="14025"/>
                    <a:pt x="4863" y="13953"/>
                    <a:pt x="4738" y="13862"/>
                  </a:cubicBezTo>
                  <a:cubicBezTo>
                    <a:pt x="4612" y="13771"/>
                    <a:pt x="4533" y="13709"/>
                    <a:pt x="4499" y="13677"/>
                  </a:cubicBezTo>
                  <a:cubicBezTo>
                    <a:pt x="4445" y="13626"/>
                    <a:pt x="4412" y="13577"/>
                    <a:pt x="4399" y="13531"/>
                  </a:cubicBezTo>
                  <a:cubicBezTo>
                    <a:pt x="4386" y="13484"/>
                    <a:pt x="4389" y="13436"/>
                    <a:pt x="4409" y="13388"/>
                  </a:cubicBezTo>
                  <a:cubicBezTo>
                    <a:pt x="4428" y="13342"/>
                    <a:pt x="4461" y="13304"/>
                    <a:pt x="4506" y="13277"/>
                  </a:cubicBezTo>
                  <a:cubicBezTo>
                    <a:pt x="4551" y="13249"/>
                    <a:pt x="4607" y="13236"/>
                    <a:pt x="4675" y="13237"/>
                  </a:cubicBezTo>
                  <a:cubicBezTo>
                    <a:pt x="4743" y="13239"/>
                    <a:pt x="4816" y="13255"/>
                    <a:pt x="4892" y="13287"/>
                  </a:cubicBezTo>
                  <a:cubicBezTo>
                    <a:pt x="4978" y="13322"/>
                    <a:pt x="5050" y="13370"/>
                    <a:pt x="5106" y="13428"/>
                  </a:cubicBezTo>
                  <a:cubicBezTo>
                    <a:pt x="5163" y="13487"/>
                    <a:pt x="5197" y="13547"/>
                    <a:pt x="5210" y="13610"/>
                  </a:cubicBezTo>
                  <a:cubicBezTo>
                    <a:pt x="5223" y="13672"/>
                    <a:pt x="5218" y="13743"/>
                    <a:pt x="5195" y="13822"/>
                  </a:cubicBezTo>
                  <a:lnTo>
                    <a:pt x="5391" y="13883"/>
                  </a:lnTo>
                  <a:cubicBezTo>
                    <a:pt x="5431" y="13781"/>
                    <a:pt x="5440" y="13679"/>
                    <a:pt x="5421" y="13577"/>
                  </a:cubicBezTo>
                  <a:cubicBezTo>
                    <a:pt x="5402" y="13475"/>
                    <a:pt x="5354" y="13385"/>
                    <a:pt x="5277" y="13306"/>
                  </a:cubicBezTo>
                  <a:cubicBezTo>
                    <a:pt x="5201" y="13228"/>
                    <a:pt x="5094" y="13160"/>
                    <a:pt x="4957" y="13103"/>
                  </a:cubicBezTo>
                  <a:cubicBezTo>
                    <a:pt x="4849" y="13058"/>
                    <a:pt x="4743" y="13038"/>
                    <a:pt x="4640" y="13042"/>
                  </a:cubicBezTo>
                  <a:cubicBezTo>
                    <a:pt x="4602" y="13043"/>
                    <a:pt x="4566" y="13048"/>
                    <a:pt x="4531" y="13056"/>
                  </a:cubicBezTo>
                  <a:close/>
                  <a:moveTo>
                    <a:pt x="9910" y="13076"/>
                  </a:moveTo>
                  <a:cubicBezTo>
                    <a:pt x="9849" y="13090"/>
                    <a:pt x="9784" y="13110"/>
                    <a:pt x="9715" y="13139"/>
                  </a:cubicBezTo>
                  <a:cubicBezTo>
                    <a:pt x="9607" y="13184"/>
                    <a:pt x="9518" y="13244"/>
                    <a:pt x="9448" y="13320"/>
                  </a:cubicBezTo>
                  <a:cubicBezTo>
                    <a:pt x="9378" y="13395"/>
                    <a:pt x="9334" y="13478"/>
                    <a:pt x="9317" y="13569"/>
                  </a:cubicBezTo>
                  <a:cubicBezTo>
                    <a:pt x="9300" y="13659"/>
                    <a:pt x="9309" y="13744"/>
                    <a:pt x="9342" y="13825"/>
                  </a:cubicBezTo>
                  <a:cubicBezTo>
                    <a:pt x="9376" y="13906"/>
                    <a:pt x="9427" y="13969"/>
                    <a:pt x="9495" y="14014"/>
                  </a:cubicBezTo>
                  <a:cubicBezTo>
                    <a:pt x="9563" y="14059"/>
                    <a:pt x="9649" y="14084"/>
                    <a:pt x="9754" y="14088"/>
                  </a:cubicBezTo>
                  <a:cubicBezTo>
                    <a:pt x="9826" y="14091"/>
                    <a:pt x="9952" y="14076"/>
                    <a:pt x="10130" y="14046"/>
                  </a:cubicBezTo>
                  <a:cubicBezTo>
                    <a:pt x="10308" y="14015"/>
                    <a:pt x="10424" y="14009"/>
                    <a:pt x="10477" y="14028"/>
                  </a:cubicBezTo>
                  <a:cubicBezTo>
                    <a:pt x="10531" y="14047"/>
                    <a:pt x="10569" y="14084"/>
                    <a:pt x="10592" y="14138"/>
                  </a:cubicBezTo>
                  <a:cubicBezTo>
                    <a:pt x="10618" y="14201"/>
                    <a:pt x="10612" y="14266"/>
                    <a:pt x="10575" y="14334"/>
                  </a:cubicBezTo>
                  <a:cubicBezTo>
                    <a:pt x="10538" y="14401"/>
                    <a:pt x="10459" y="14460"/>
                    <a:pt x="10338" y="14510"/>
                  </a:cubicBezTo>
                  <a:cubicBezTo>
                    <a:pt x="10221" y="14558"/>
                    <a:pt x="10123" y="14571"/>
                    <a:pt x="10043" y="14547"/>
                  </a:cubicBezTo>
                  <a:cubicBezTo>
                    <a:pt x="9963" y="14522"/>
                    <a:pt x="9898" y="14464"/>
                    <a:pt x="9848" y="14373"/>
                  </a:cubicBezTo>
                  <a:lnTo>
                    <a:pt x="9662" y="14467"/>
                  </a:lnTo>
                  <a:cubicBezTo>
                    <a:pt x="9702" y="14554"/>
                    <a:pt x="9760" y="14623"/>
                    <a:pt x="9835" y="14675"/>
                  </a:cubicBezTo>
                  <a:cubicBezTo>
                    <a:pt x="9911" y="14726"/>
                    <a:pt x="9998" y="14752"/>
                    <a:pt x="10099" y="14753"/>
                  </a:cubicBezTo>
                  <a:cubicBezTo>
                    <a:pt x="10200" y="14753"/>
                    <a:pt x="10307" y="14730"/>
                    <a:pt x="10419" y="14683"/>
                  </a:cubicBezTo>
                  <a:cubicBezTo>
                    <a:pt x="10521" y="14641"/>
                    <a:pt x="10606" y="14586"/>
                    <a:pt x="10676" y="14517"/>
                  </a:cubicBezTo>
                  <a:cubicBezTo>
                    <a:pt x="10745" y="14448"/>
                    <a:pt x="10787" y="14371"/>
                    <a:pt x="10803" y="14287"/>
                  </a:cubicBezTo>
                  <a:cubicBezTo>
                    <a:pt x="10819" y="14202"/>
                    <a:pt x="10811" y="14121"/>
                    <a:pt x="10779" y="14045"/>
                  </a:cubicBezTo>
                  <a:cubicBezTo>
                    <a:pt x="10750" y="13975"/>
                    <a:pt x="10706" y="13920"/>
                    <a:pt x="10648" y="13878"/>
                  </a:cubicBezTo>
                  <a:cubicBezTo>
                    <a:pt x="10589" y="13837"/>
                    <a:pt x="10516" y="13812"/>
                    <a:pt x="10428" y="13804"/>
                  </a:cubicBezTo>
                  <a:cubicBezTo>
                    <a:pt x="10360" y="13798"/>
                    <a:pt x="10249" y="13806"/>
                    <a:pt x="10096" y="13831"/>
                  </a:cubicBezTo>
                  <a:cubicBezTo>
                    <a:pt x="9943" y="13855"/>
                    <a:pt x="9842" y="13867"/>
                    <a:pt x="9795" y="13868"/>
                  </a:cubicBezTo>
                  <a:cubicBezTo>
                    <a:pt x="9722" y="13870"/>
                    <a:pt x="9664" y="13860"/>
                    <a:pt x="9622" y="13836"/>
                  </a:cubicBezTo>
                  <a:cubicBezTo>
                    <a:pt x="9580" y="13812"/>
                    <a:pt x="9549" y="13776"/>
                    <a:pt x="9529" y="13729"/>
                  </a:cubicBezTo>
                  <a:cubicBezTo>
                    <a:pt x="9510" y="13682"/>
                    <a:pt x="9506" y="13633"/>
                    <a:pt x="9518" y="13581"/>
                  </a:cubicBezTo>
                  <a:cubicBezTo>
                    <a:pt x="9530" y="13530"/>
                    <a:pt x="9561" y="13480"/>
                    <a:pt x="9610" y="13433"/>
                  </a:cubicBezTo>
                  <a:cubicBezTo>
                    <a:pt x="9660" y="13386"/>
                    <a:pt x="9722" y="13346"/>
                    <a:pt x="9799" y="13315"/>
                  </a:cubicBezTo>
                  <a:cubicBezTo>
                    <a:pt x="9885" y="13279"/>
                    <a:pt x="9968" y="13262"/>
                    <a:pt x="10050" y="13264"/>
                  </a:cubicBezTo>
                  <a:cubicBezTo>
                    <a:pt x="10131" y="13265"/>
                    <a:pt x="10198" y="13283"/>
                    <a:pt x="10251" y="13318"/>
                  </a:cubicBezTo>
                  <a:cubicBezTo>
                    <a:pt x="10304" y="13353"/>
                    <a:pt x="10351" y="13407"/>
                    <a:pt x="10391" y="13479"/>
                  </a:cubicBezTo>
                  <a:lnTo>
                    <a:pt x="10573" y="13384"/>
                  </a:lnTo>
                  <a:cubicBezTo>
                    <a:pt x="10528" y="13284"/>
                    <a:pt x="10463" y="13205"/>
                    <a:pt x="10377" y="13146"/>
                  </a:cubicBezTo>
                  <a:cubicBezTo>
                    <a:pt x="10291" y="13088"/>
                    <a:pt x="10194" y="13057"/>
                    <a:pt x="10085" y="13056"/>
                  </a:cubicBezTo>
                  <a:cubicBezTo>
                    <a:pt x="10030" y="13055"/>
                    <a:pt x="9972" y="13062"/>
                    <a:pt x="9910" y="13076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6" name="9T Gear"/>
          <p:cNvSpPr>
            <a:spLocks/>
          </p:cNvSpPr>
          <p:nvPr/>
        </p:nvSpPr>
        <p:spPr bwMode="auto">
          <a:xfrm>
            <a:off x="1819960" y="3044850"/>
            <a:ext cx="237629" cy="233492"/>
          </a:xfrm>
          <a:custGeom>
            <a:avLst/>
            <a:gdLst>
              <a:gd name="T0" fmla="*/ 3674 w 4445"/>
              <a:gd name="T1" fmla="*/ 3814 h 4365"/>
              <a:gd name="T2" fmla="*/ 2760 w 4445"/>
              <a:gd name="T3" fmla="*/ 3546 h 4365"/>
              <a:gd name="T4" fmla="*/ 2272 w 4445"/>
              <a:gd name="T5" fmla="*/ 4358 h 4365"/>
              <a:gd name="T6" fmla="*/ 1746 w 4445"/>
              <a:gd name="T7" fmla="*/ 3569 h 4365"/>
              <a:gd name="T8" fmla="*/ 846 w 4445"/>
              <a:gd name="T9" fmla="*/ 3879 h 4365"/>
              <a:gd name="T10" fmla="*/ 954 w 4445"/>
              <a:gd name="T11" fmla="*/ 2939 h 4365"/>
              <a:gd name="T12" fmla="*/ 64 w 4445"/>
              <a:gd name="T13" fmla="*/ 2602 h 4365"/>
              <a:gd name="T14" fmla="*/ 754 w 4445"/>
              <a:gd name="T15" fmla="*/ 1950 h 4365"/>
              <a:gd name="T16" fmla="*/ 291 w 4445"/>
              <a:gd name="T17" fmla="*/ 1124 h 4365"/>
              <a:gd name="T18" fmla="*/ 1242 w 4445"/>
              <a:gd name="T19" fmla="*/ 1066 h 4365"/>
              <a:gd name="T20" fmla="*/ 1421 w 4445"/>
              <a:gd name="T21" fmla="*/ 137 h 4365"/>
              <a:gd name="T22" fmla="*/ 2187 w 4445"/>
              <a:gd name="T23" fmla="*/ 700 h 4365"/>
              <a:gd name="T24" fmla="*/ 2926 w 4445"/>
              <a:gd name="T25" fmla="*/ 103 h 4365"/>
              <a:gd name="T26" fmla="*/ 3148 w 4445"/>
              <a:gd name="T27" fmla="*/ 1023 h 4365"/>
              <a:gd name="T28" fmla="*/ 4101 w 4445"/>
              <a:gd name="T29" fmla="*/ 1037 h 4365"/>
              <a:gd name="T30" fmla="*/ 3676 w 4445"/>
              <a:gd name="T31" fmla="*/ 1884 h 4365"/>
              <a:gd name="T32" fmla="*/ 4396 w 4445"/>
              <a:gd name="T33" fmla="*/ 2503 h 4365"/>
              <a:gd name="T34" fmla="*/ 3523 w 4445"/>
              <a:gd name="T35" fmla="*/ 2880 h 4365"/>
              <a:gd name="T36" fmla="*/ 3674 w 4445"/>
              <a:gd name="T37" fmla="*/ 3814 h 4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45" h="4365">
                <a:moveTo>
                  <a:pt x="3674" y="3814"/>
                </a:moveTo>
                <a:cubicBezTo>
                  <a:pt x="3430" y="4027"/>
                  <a:pt x="3062" y="3429"/>
                  <a:pt x="2760" y="3546"/>
                </a:cubicBezTo>
                <a:cubicBezTo>
                  <a:pt x="2459" y="3663"/>
                  <a:pt x="2595" y="4350"/>
                  <a:pt x="2272" y="4358"/>
                </a:cubicBezTo>
                <a:cubicBezTo>
                  <a:pt x="1948" y="4365"/>
                  <a:pt x="2053" y="3672"/>
                  <a:pt x="1746" y="3569"/>
                </a:cubicBezTo>
                <a:cubicBezTo>
                  <a:pt x="1439" y="3466"/>
                  <a:pt x="1099" y="4080"/>
                  <a:pt x="846" y="3879"/>
                </a:cubicBezTo>
                <a:cubicBezTo>
                  <a:pt x="593" y="3678"/>
                  <a:pt x="1122" y="3214"/>
                  <a:pt x="954" y="2939"/>
                </a:cubicBezTo>
                <a:cubicBezTo>
                  <a:pt x="785" y="2664"/>
                  <a:pt x="127" y="2917"/>
                  <a:pt x="64" y="2602"/>
                </a:cubicBezTo>
                <a:cubicBezTo>
                  <a:pt x="0" y="2286"/>
                  <a:pt x="706" y="2268"/>
                  <a:pt x="754" y="1950"/>
                </a:cubicBezTo>
                <a:cubicBezTo>
                  <a:pt x="803" y="1632"/>
                  <a:pt x="135" y="1406"/>
                  <a:pt x="291" y="1124"/>
                </a:cubicBezTo>
                <a:cubicBezTo>
                  <a:pt x="446" y="842"/>
                  <a:pt x="998" y="1278"/>
                  <a:pt x="1242" y="1066"/>
                </a:cubicBezTo>
                <a:cubicBezTo>
                  <a:pt x="1485" y="854"/>
                  <a:pt x="1120" y="254"/>
                  <a:pt x="1421" y="137"/>
                </a:cubicBezTo>
                <a:cubicBezTo>
                  <a:pt x="1723" y="20"/>
                  <a:pt x="1863" y="707"/>
                  <a:pt x="2187" y="700"/>
                </a:cubicBezTo>
                <a:cubicBezTo>
                  <a:pt x="2511" y="692"/>
                  <a:pt x="2619" y="0"/>
                  <a:pt x="2926" y="103"/>
                </a:cubicBezTo>
                <a:cubicBezTo>
                  <a:pt x="3233" y="206"/>
                  <a:pt x="2896" y="821"/>
                  <a:pt x="3148" y="1023"/>
                </a:cubicBezTo>
                <a:cubicBezTo>
                  <a:pt x="3401" y="1224"/>
                  <a:pt x="3932" y="762"/>
                  <a:pt x="4101" y="1037"/>
                </a:cubicBezTo>
                <a:cubicBezTo>
                  <a:pt x="4269" y="1312"/>
                  <a:pt x="3612" y="1568"/>
                  <a:pt x="3676" y="1884"/>
                </a:cubicBezTo>
                <a:cubicBezTo>
                  <a:pt x="3739" y="2199"/>
                  <a:pt x="4445" y="2185"/>
                  <a:pt x="4396" y="2503"/>
                </a:cubicBezTo>
                <a:cubicBezTo>
                  <a:pt x="4347" y="2821"/>
                  <a:pt x="3678" y="2598"/>
                  <a:pt x="3523" y="2880"/>
                </a:cubicBezTo>
                <a:cubicBezTo>
                  <a:pt x="3367" y="3162"/>
                  <a:pt x="3917" y="3602"/>
                  <a:pt x="3674" y="3814"/>
                </a:cubicBezTo>
                <a:close/>
              </a:path>
            </a:pathLst>
          </a:custGeom>
          <a:solidFill>
            <a:srgbClr val="CCCC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" name="9 Label"/>
          <p:cNvSpPr>
            <a:spLocks noEditPoints="1"/>
          </p:cNvSpPr>
          <p:nvPr/>
        </p:nvSpPr>
        <p:spPr bwMode="auto">
          <a:xfrm>
            <a:off x="1919241" y="3133099"/>
            <a:ext cx="39988" cy="62050"/>
          </a:xfrm>
          <a:custGeom>
            <a:avLst/>
            <a:gdLst>
              <a:gd name="T0" fmla="*/ 21 w 747"/>
              <a:gd name="T1" fmla="*/ 878 h 1160"/>
              <a:gd name="T2" fmla="*/ 155 w 747"/>
              <a:gd name="T3" fmla="*/ 866 h 1160"/>
              <a:gd name="T4" fmla="*/ 221 w 747"/>
              <a:gd name="T5" fmla="*/ 1003 h 1160"/>
              <a:gd name="T6" fmla="*/ 344 w 747"/>
              <a:gd name="T7" fmla="*/ 1045 h 1160"/>
              <a:gd name="T8" fmla="*/ 457 w 747"/>
              <a:gd name="T9" fmla="*/ 1016 h 1160"/>
              <a:gd name="T10" fmla="*/ 536 w 747"/>
              <a:gd name="T11" fmla="*/ 937 h 1160"/>
              <a:gd name="T12" fmla="*/ 588 w 747"/>
              <a:gd name="T13" fmla="*/ 804 h 1160"/>
              <a:gd name="T14" fmla="*/ 609 w 747"/>
              <a:gd name="T15" fmla="*/ 634 h 1160"/>
              <a:gd name="T16" fmla="*/ 608 w 747"/>
              <a:gd name="T17" fmla="*/ 606 h 1160"/>
              <a:gd name="T18" fmla="*/ 494 w 747"/>
              <a:gd name="T19" fmla="*/ 714 h 1160"/>
              <a:gd name="T20" fmla="*/ 337 w 747"/>
              <a:gd name="T21" fmla="*/ 756 h 1160"/>
              <a:gd name="T22" fmla="*/ 98 w 747"/>
              <a:gd name="T23" fmla="*/ 653 h 1160"/>
              <a:gd name="T24" fmla="*/ 0 w 747"/>
              <a:gd name="T25" fmla="*/ 384 h 1160"/>
              <a:gd name="T26" fmla="*/ 102 w 747"/>
              <a:gd name="T27" fmla="*/ 105 h 1160"/>
              <a:gd name="T28" fmla="*/ 358 w 747"/>
              <a:gd name="T29" fmla="*/ 0 h 1160"/>
              <a:gd name="T30" fmla="*/ 560 w 747"/>
              <a:gd name="T31" fmla="*/ 60 h 1160"/>
              <a:gd name="T32" fmla="*/ 700 w 747"/>
              <a:gd name="T33" fmla="*/ 230 h 1160"/>
              <a:gd name="T34" fmla="*/ 747 w 747"/>
              <a:gd name="T35" fmla="*/ 549 h 1160"/>
              <a:gd name="T36" fmla="*/ 700 w 747"/>
              <a:gd name="T37" fmla="*/ 896 h 1160"/>
              <a:gd name="T38" fmla="*/ 559 w 747"/>
              <a:gd name="T39" fmla="*/ 1093 h 1160"/>
              <a:gd name="T40" fmla="*/ 341 w 747"/>
              <a:gd name="T41" fmla="*/ 1160 h 1160"/>
              <a:gd name="T42" fmla="*/ 123 w 747"/>
              <a:gd name="T43" fmla="*/ 1086 h 1160"/>
              <a:gd name="T44" fmla="*/ 21 w 747"/>
              <a:gd name="T45" fmla="*/ 878 h 1160"/>
              <a:gd name="T46" fmla="*/ 593 w 747"/>
              <a:gd name="T47" fmla="*/ 377 h 1160"/>
              <a:gd name="T48" fmla="*/ 529 w 747"/>
              <a:gd name="T49" fmla="*/ 186 h 1160"/>
              <a:gd name="T50" fmla="*/ 375 w 747"/>
              <a:gd name="T51" fmla="*/ 115 h 1160"/>
              <a:gd name="T52" fmla="*/ 213 w 747"/>
              <a:gd name="T53" fmla="*/ 191 h 1160"/>
              <a:gd name="T54" fmla="*/ 144 w 747"/>
              <a:gd name="T55" fmla="*/ 388 h 1160"/>
              <a:gd name="T56" fmla="*/ 209 w 747"/>
              <a:gd name="T57" fmla="*/ 564 h 1160"/>
              <a:gd name="T58" fmla="*/ 371 w 747"/>
              <a:gd name="T59" fmla="*/ 632 h 1160"/>
              <a:gd name="T60" fmla="*/ 530 w 747"/>
              <a:gd name="T61" fmla="*/ 564 h 1160"/>
              <a:gd name="T62" fmla="*/ 593 w 747"/>
              <a:gd name="T63" fmla="*/ 377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7" h="1160">
                <a:moveTo>
                  <a:pt x="21" y="878"/>
                </a:moveTo>
                <a:lnTo>
                  <a:pt x="155" y="866"/>
                </a:lnTo>
                <a:cubicBezTo>
                  <a:pt x="167" y="929"/>
                  <a:pt x="189" y="974"/>
                  <a:pt x="221" y="1003"/>
                </a:cubicBezTo>
                <a:cubicBezTo>
                  <a:pt x="253" y="1031"/>
                  <a:pt x="294" y="1045"/>
                  <a:pt x="344" y="1045"/>
                </a:cubicBezTo>
                <a:cubicBezTo>
                  <a:pt x="387" y="1045"/>
                  <a:pt x="424" y="1036"/>
                  <a:pt x="457" y="1016"/>
                </a:cubicBezTo>
                <a:cubicBezTo>
                  <a:pt x="489" y="996"/>
                  <a:pt x="515" y="970"/>
                  <a:pt x="536" y="937"/>
                </a:cubicBezTo>
                <a:cubicBezTo>
                  <a:pt x="557" y="904"/>
                  <a:pt x="574" y="860"/>
                  <a:pt x="588" y="804"/>
                </a:cubicBezTo>
                <a:cubicBezTo>
                  <a:pt x="602" y="749"/>
                  <a:pt x="609" y="692"/>
                  <a:pt x="609" y="634"/>
                </a:cubicBezTo>
                <a:cubicBezTo>
                  <a:pt x="609" y="628"/>
                  <a:pt x="609" y="618"/>
                  <a:pt x="608" y="606"/>
                </a:cubicBezTo>
                <a:cubicBezTo>
                  <a:pt x="580" y="650"/>
                  <a:pt x="542" y="686"/>
                  <a:pt x="494" y="714"/>
                </a:cubicBezTo>
                <a:cubicBezTo>
                  <a:pt x="445" y="742"/>
                  <a:pt x="393" y="756"/>
                  <a:pt x="337" y="756"/>
                </a:cubicBezTo>
                <a:cubicBezTo>
                  <a:pt x="243" y="756"/>
                  <a:pt x="163" y="721"/>
                  <a:pt x="98" y="653"/>
                </a:cubicBezTo>
                <a:cubicBezTo>
                  <a:pt x="33" y="585"/>
                  <a:pt x="0" y="495"/>
                  <a:pt x="0" y="384"/>
                </a:cubicBezTo>
                <a:cubicBezTo>
                  <a:pt x="0" y="268"/>
                  <a:pt x="34" y="176"/>
                  <a:pt x="102" y="105"/>
                </a:cubicBezTo>
                <a:cubicBezTo>
                  <a:pt x="170" y="35"/>
                  <a:pt x="255" y="0"/>
                  <a:pt x="358" y="0"/>
                </a:cubicBezTo>
                <a:cubicBezTo>
                  <a:pt x="431" y="0"/>
                  <a:pt x="499" y="20"/>
                  <a:pt x="560" y="60"/>
                </a:cubicBezTo>
                <a:cubicBezTo>
                  <a:pt x="621" y="99"/>
                  <a:pt x="668" y="156"/>
                  <a:pt x="700" y="230"/>
                </a:cubicBezTo>
                <a:cubicBezTo>
                  <a:pt x="732" y="303"/>
                  <a:pt x="747" y="410"/>
                  <a:pt x="747" y="549"/>
                </a:cubicBezTo>
                <a:cubicBezTo>
                  <a:pt x="747" y="695"/>
                  <a:pt x="732" y="810"/>
                  <a:pt x="700" y="896"/>
                </a:cubicBezTo>
                <a:cubicBezTo>
                  <a:pt x="669" y="982"/>
                  <a:pt x="622" y="1048"/>
                  <a:pt x="559" y="1093"/>
                </a:cubicBezTo>
                <a:cubicBezTo>
                  <a:pt x="497" y="1138"/>
                  <a:pt x="424" y="1160"/>
                  <a:pt x="341" y="1160"/>
                </a:cubicBezTo>
                <a:cubicBezTo>
                  <a:pt x="252" y="1160"/>
                  <a:pt x="179" y="1135"/>
                  <a:pt x="123" y="1086"/>
                </a:cubicBezTo>
                <a:cubicBezTo>
                  <a:pt x="66" y="1037"/>
                  <a:pt x="33" y="967"/>
                  <a:pt x="21" y="878"/>
                </a:cubicBezTo>
                <a:close/>
                <a:moveTo>
                  <a:pt x="593" y="377"/>
                </a:moveTo>
                <a:cubicBezTo>
                  <a:pt x="593" y="296"/>
                  <a:pt x="571" y="233"/>
                  <a:pt x="529" y="186"/>
                </a:cubicBezTo>
                <a:cubicBezTo>
                  <a:pt x="486" y="139"/>
                  <a:pt x="435" y="115"/>
                  <a:pt x="375" y="115"/>
                </a:cubicBezTo>
                <a:cubicBezTo>
                  <a:pt x="313" y="115"/>
                  <a:pt x="259" y="141"/>
                  <a:pt x="213" y="191"/>
                </a:cubicBezTo>
                <a:cubicBezTo>
                  <a:pt x="167" y="242"/>
                  <a:pt x="144" y="308"/>
                  <a:pt x="144" y="388"/>
                </a:cubicBezTo>
                <a:cubicBezTo>
                  <a:pt x="144" y="460"/>
                  <a:pt x="166" y="519"/>
                  <a:pt x="209" y="564"/>
                </a:cubicBezTo>
                <a:cubicBezTo>
                  <a:pt x="253" y="610"/>
                  <a:pt x="307" y="632"/>
                  <a:pt x="371" y="632"/>
                </a:cubicBezTo>
                <a:cubicBezTo>
                  <a:pt x="436" y="632"/>
                  <a:pt x="489" y="610"/>
                  <a:pt x="530" y="564"/>
                </a:cubicBezTo>
                <a:cubicBezTo>
                  <a:pt x="572" y="519"/>
                  <a:pt x="593" y="457"/>
                  <a:pt x="593" y="37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" name="Yellow Coil"/>
          <p:cNvSpPr>
            <a:spLocks noEditPoints="1"/>
          </p:cNvSpPr>
          <p:nvPr/>
        </p:nvSpPr>
        <p:spPr bwMode="auto">
          <a:xfrm>
            <a:off x="1062492" y="2288300"/>
            <a:ext cx="1763596" cy="2638271"/>
          </a:xfrm>
          <a:custGeom>
            <a:avLst/>
            <a:gdLst>
              <a:gd name="T0" fmla="*/ 16854 w 32983"/>
              <a:gd name="T1" fmla="*/ 0 h 49354"/>
              <a:gd name="T2" fmla="*/ 0 w 32983"/>
              <a:gd name="T3" fmla="*/ 16842 h 49354"/>
              <a:gd name="T4" fmla="*/ 13534 w 32983"/>
              <a:gd name="T5" fmla="*/ 33319 h 49354"/>
              <a:gd name="T6" fmla="*/ 13707 w 32983"/>
              <a:gd name="T7" fmla="*/ 33289 h 49354"/>
              <a:gd name="T8" fmla="*/ 13806 w 32983"/>
              <a:gd name="T9" fmla="*/ 33143 h 49354"/>
              <a:gd name="T10" fmla="*/ 13770 w 32983"/>
              <a:gd name="T11" fmla="*/ 32971 h 49354"/>
              <a:gd name="T12" fmla="*/ 13622 w 32983"/>
              <a:gd name="T13" fmla="*/ 32877 h 49354"/>
              <a:gd name="T14" fmla="*/ 451 w 32983"/>
              <a:gd name="T15" fmla="*/ 16842 h 49354"/>
              <a:gd name="T16" fmla="*/ 16854 w 32983"/>
              <a:gd name="T17" fmla="*/ 452 h 49354"/>
              <a:gd name="T18" fmla="*/ 32531 w 32983"/>
              <a:gd name="T19" fmla="*/ 16118 h 49354"/>
              <a:gd name="T20" fmla="*/ 22268 w 32983"/>
              <a:gd name="T21" fmla="*/ 30823 h 49354"/>
              <a:gd name="T22" fmla="*/ 22268 w 32983"/>
              <a:gd name="T23" fmla="*/ 30438 h 49354"/>
              <a:gd name="T24" fmla="*/ 22268 w 32983"/>
              <a:gd name="T25" fmla="*/ 30329 h 49354"/>
              <a:gd name="T26" fmla="*/ 22268 w 32983"/>
              <a:gd name="T27" fmla="*/ 30117 h 49354"/>
              <a:gd name="T28" fmla="*/ 22268 w 32983"/>
              <a:gd name="T29" fmla="*/ 29977 h 49354"/>
              <a:gd name="T30" fmla="*/ 22268 w 32983"/>
              <a:gd name="T31" fmla="*/ 29762 h 49354"/>
              <a:gd name="T32" fmla="*/ 22537 w 32983"/>
              <a:gd name="T33" fmla="*/ 29654 h 49354"/>
              <a:gd name="T34" fmla="*/ 22537 w 32983"/>
              <a:gd name="T35" fmla="*/ 29649 h 49354"/>
              <a:gd name="T36" fmla="*/ 31531 w 32983"/>
              <a:gd name="T37" fmla="*/ 16118 h 49354"/>
              <a:gd name="T38" fmla="*/ 16854 w 32983"/>
              <a:gd name="T39" fmla="*/ 1448 h 49354"/>
              <a:gd name="T40" fmla="*/ 1451 w 32983"/>
              <a:gd name="T41" fmla="*/ 16842 h 49354"/>
              <a:gd name="T42" fmla="*/ 16854 w 32983"/>
              <a:gd name="T43" fmla="*/ 32236 h 49354"/>
              <a:gd name="T44" fmla="*/ 20408 w 32983"/>
              <a:gd name="T45" fmla="*/ 31838 h 49354"/>
              <a:gd name="T46" fmla="*/ 20860 w 32983"/>
              <a:gd name="T47" fmla="*/ 31734 h 49354"/>
              <a:gd name="T48" fmla="*/ 21817 w 32983"/>
              <a:gd name="T49" fmla="*/ 31457 h 49354"/>
              <a:gd name="T50" fmla="*/ 21819 w 32983"/>
              <a:gd name="T51" fmla="*/ 44665 h 49354"/>
              <a:gd name="T52" fmla="*/ 19223 w 32983"/>
              <a:gd name="T53" fmla="*/ 44665 h 49354"/>
              <a:gd name="T54" fmla="*/ 18997 w 32983"/>
              <a:gd name="T55" fmla="*/ 44891 h 49354"/>
              <a:gd name="T56" fmla="*/ 18997 w 32983"/>
              <a:gd name="T57" fmla="*/ 49125 h 49354"/>
              <a:gd name="T58" fmla="*/ 19062 w 32983"/>
              <a:gd name="T59" fmla="*/ 49286 h 49354"/>
              <a:gd name="T60" fmla="*/ 19223 w 32983"/>
              <a:gd name="T61" fmla="*/ 49354 h 49354"/>
              <a:gd name="T62" fmla="*/ 19384 w 32983"/>
              <a:gd name="T63" fmla="*/ 49286 h 49354"/>
              <a:gd name="T64" fmla="*/ 19449 w 32983"/>
              <a:gd name="T65" fmla="*/ 49125 h 49354"/>
              <a:gd name="T66" fmla="*/ 19449 w 32983"/>
              <a:gd name="T67" fmla="*/ 45117 h 49354"/>
              <a:gd name="T68" fmla="*/ 22045 w 32983"/>
              <a:gd name="T69" fmla="*/ 45117 h 49354"/>
              <a:gd name="T70" fmla="*/ 22271 w 32983"/>
              <a:gd name="T71" fmla="*/ 44891 h 49354"/>
              <a:gd name="T72" fmla="*/ 22269 w 32983"/>
              <a:gd name="T73" fmla="*/ 33591 h 49354"/>
              <a:gd name="T74" fmla="*/ 22268 w 32983"/>
              <a:gd name="T75" fmla="*/ 31304 h 49354"/>
              <a:gd name="T76" fmla="*/ 32983 w 32983"/>
              <a:gd name="T77" fmla="*/ 16118 h 49354"/>
              <a:gd name="T78" fmla="*/ 16854 w 32983"/>
              <a:gd name="T79" fmla="*/ 0 h 49354"/>
              <a:gd name="T80" fmla="*/ 16854 w 32983"/>
              <a:gd name="T81" fmla="*/ 1899 h 49354"/>
              <a:gd name="T82" fmla="*/ 31080 w 32983"/>
              <a:gd name="T83" fmla="*/ 16118 h 49354"/>
              <a:gd name="T84" fmla="*/ 22542 w 32983"/>
              <a:gd name="T85" fmla="*/ 29157 h 49354"/>
              <a:gd name="T86" fmla="*/ 21983 w 32983"/>
              <a:gd name="T87" fmla="*/ 29345 h 49354"/>
              <a:gd name="T88" fmla="*/ 21817 w 32983"/>
              <a:gd name="T89" fmla="*/ 29563 h 49354"/>
              <a:gd name="T90" fmla="*/ 21817 w 32983"/>
              <a:gd name="T91" fmla="*/ 29733 h 49354"/>
              <a:gd name="T92" fmla="*/ 21817 w 32983"/>
              <a:gd name="T93" fmla="*/ 30117 h 49354"/>
              <a:gd name="T94" fmla="*/ 21817 w 32983"/>
              <a:gd name="T95" fmla="*/ 30211 h 49354"/>
              <a:gd name="T96" fmla="*/ 21817 w 32983"/>
              <a:gd name="T97" fmla="*/ 30982 h 49354"/>
              <a:gd name="T98" fmla="*/ 20860 w 32983"/>
              <a:gd name="T99" fmla="*/ 31267 h 49354"/>
              <a:gd name="T100" fmla="*/ 20408 w 32983"/>
              <a:gd name="T101" fmla="*/ 31375 h 49354"/>
              <a:gd name="T102" fmla="*/ 20399 w 32983"/>
              <a:gd name="T103" fmla="*/ 31377 h 49354"/>
              <a:gd name="T104" fmla="*/ 20398 w 32983"/>
              <a:gd name="T105" fmla="*/ 31376 h 49354"/>
              <a:gd name="T106" fmla="*/ 16854 w 32983"/>
              <a:gd name="T107" fmla="*/ 31785 h 49354"/>
              <a:gd name="T108" fmla="*/ 1902 w 32983"/>
              <a:gd name="T109" fmla="*/ 16842 h 49354"/>
              <a:gd name="T110" fmla="*/ 16854 w 32983"/>
              <a:gd name="T111" fmla="*/ 1899 h 49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983" h="49354">
                <a:moveTo>
                  <a:pt x="16854" y="0"/>
                </a:moveTo>
                <a:cubicBezTo>
                  <a:pt x="7548" y="0"/>
                  <a:pt x="0" y="7543"/>
                  <a:pt x="0" y="16842"/>
                </a:cubicBezTo>
                <a:cubicBezTo>
                  <a:pt x="0" y="25004"/>
                  <a:pt x="5817" y="31778"/>
                  <a:pt x="13534" y="33319"/>
                </a:cubicBezTo>
                <a:cubicBezTo>
                  <a:pt x="13593" y="33333"/>
                  <a:pt x="13657" y="33321"/>
                  <a:pt x="13707" y="33289"/>
                </a:cubicBezTo>
                <a:cubicBezTo>
                  <a:pt x="13758" y="33256"/>
                  <a:pt x="13794" y="33202"/>
                  <a:pt x="13806" y="33143"/>
                </a:cubicBezTo>
                <a:cubicBezTo>
                  <a:pt x="13818" y="33084"/>
                  <a:pt x="13804" y="33021"/>
                  <a:pt x="13770" y="32971"/>
                </a:cubicBezTo>
                <a:cubicBezTo>
                  <a:pt x="13736" y="32922"/>
                  <a:pt x="13682" y="32887"/>
                  <a:pt x="13622" y="32877"/>
                </a:cubicBezTo>
                <a:cubicBezTo>
                  <a:pt x="6112" y="31376"/>
                  <a:pt x="451" y="24790"/>
                  <a:pt x="451" y="16842"/>
                </a:cubicBezTo>
                <a:cubicBezTo>
                  <a:pt x="451" y="7787"/>
                  <a:pt x="7792" y="452"/>
                  <a:pt x="16854" y="452"/>
                </a:cubicBezTo>
                <a:cubicBezTo>
                  <a:pt x="25515" y="452"/>
                  <a:pt x="32531" y="7463"/>
                  <a:pt x="32531" y="16118"/>
                </a:cubicBezTo>
                <a:cubicBezTo>
                  <a:pt x="32531" y="22871"/>
                  <a:pt x="28259" y="28621"/>
                  <a:pt x="22268" y="30823"/>
                </a:cubicBezTo>
                <a:lnTo>
                  <a:pt x="22268" y="30438"/>
                </a:lnTo>
                <a:lnTo>
                  <a:pt x="22268" y="30329"/>
                </a:lnTo>
                <a:lnTo>
                  <a:pt x="22268" y="30117"/>
                </a:lnTo>
                <a:lnTo>
                  <a:pt x="22268" y="29977"/>
                </a:lnTo>
                <a:lnTo>
                  <a:pt x="22268" y="29762"/>
                </a:lnTo>
                <a:cubicBezTo>
                  <a:pt x="22338" y="29732"/>
                  <a:pt x="22449" y="29686"/>
                  <a:pt x="22537" y="29654"/>
                </a:cubicBezTo>
                <a:lnTo>
                  <a:pt x="22537" y="29649"/>
                </a:lnTo>
                <a:cubicBezTo>
                  <a:pt x="27821" y="27425"/>
                  <a:pt x="31531" y="22203"/>
                  <a:pt x="31531" y="16118"/>
                </a:cubicBezTo>
                <a:cubicBezTo>
                  <a:pt x="31531" y="8018"/>
                  <a:pt x="24957" y="1448"/>
                  <a:pt x="16854" y="1448"/>
                </a:cubicBezTo>
                <a:cubicBezTo>
                  <a:pt x="8350" y="1448"/>
                  <a:pt x="1451" y="8343"/>
                  <a:pt x="1451" y="16842"/>
                </a:cubicBezTo>
                <a:cubicBezTo>
                  <a:pt x="1451" y="25341"/>
                  <a:pt x="8350" y="32236"/>
                  <a:pt x="16854" y="32236"/>
                </a:cubicBezTo>
                <a:cubicBezTo>
                  <a:pt x="18076" y="32236"/>
                  <a:pt x="19264" y="32095"/>
                  <a:pt x="20408" y="31838"/>
                </a:cubicBezTo>
                <a:lnTo>
                  <a:pt x="20860" y="31734"/>
                </a:lnTo>
                <a:cubicBezTo>
                  <a:pt x="21183" y="31652"/>
                  <a:pt x="21502" y="31559"/>
                  <a:pt x="21817" y="31457"/>
                </a:cubicBezTo>
                <a:lnTo>
                  <a:pt x="21819" y="44665"/>
                </a:lnTo>
                <a:lnTo>
                  <a:pt x="19223" y="44665"/>
                </a:lnTo>
                <a:cubicBezTo>
                  <a:pt x="19105" y="44666"/>
                  <a:pt x="18997" y="44773"/>
                  <a:pt x="18997" y="44891"/>
                </a:cubicBezTo>
                <a:lnTo>
                  <a:pt x="18997" y="49125"/>
                </a:lnTo>
                <a:cubicBezTo>
                  <a:pt x="18996" y="49184"/>
                  <a:pt x="19020" y="49244"/>
                  <a:pt x="19062" y="49286"/>
                </a:cubicBezTo>
                <a:cubicBezTo>
                  <a:pt x="19104" y="49329"/>
                  <a:pt x="19163" y="49354"/>
                  <a:pt x="19223" y="49354"/>
                </a:cubicBezTo>
                <a:cubicBezTo>
                  <a:pt x="19282" y="49354"/>
                  <a:pt x="19342" y="49329"/>
                  <a:pt x="19384" y="49286"/>
                </a:cubicBezTo>
                <a:cubicBezTo>
                  <a:pt x="19425" y="49244"/>
                  <a:pt x="19449" y="49184"/>
                  <a:pt x="19449" y="49125"/>
                </a:cubicBezTo>
                <a:lnTo>
                  <a:pt x="19449" y="45117"/>
                </a:lnTo>
                <a:lnTo>
                  <a:pt x="22045" y="45117"/>
                </a:lnTo>
                <a:cubicBezTo>
                  <a:pt x="22163" y="45117"/>
                  <a:pt x="22271" y="45009"/>
                  <a:pt x="22271" y="44891"/>
                </a:cubicBezTo>
                <a:lnTo>
                  <a:pt x="22269" y="33591"/>
                </a:lnTo>
                <a:lnTo>
                  <a:pt x="22268" y="31304"/>
                </a:lnTo>
                <a:cubicBezTo>
                  <a:pt x="28511" y="29079"/>
                  <a:pt x="32983" y="23119"/>
                  <a:pt x="32983" y="16118"/>
                </a:cubicBezTo>
                <a:cubicBezTo>
                  <a:pt x="32983" y="7219"/>
                  <a:pt x="25759" y="0"/>
                  <a:pt x="16854" y="0"/>
                </a:cubicBezTo>
                <a:close/>
                <a:moveTo>
                  <a:pt x="16854" y="1899"/>
                </a:moveTo>
                <a:cubicBezTo>
                  <a:pt x="24713" y="1899"/>
                  <a:pt x="31080" y="8262"/>
                  <a:pt x="31080" y="16118"/>
                </a:cubicBezTo>
                <a:cubicBezTo>
                  <a:pt x="31080" y="21951"/>
                  <a:pt x="27567" y="26961"/>
                  <a:pt x="22542" y="29157"/>
                </a:cubicBezTo>
                <a:cubicBezTo>
                  <a:pt x="22360" y="29219"/>
                  <a:pt x="22167" y="29284"/>
                  <a:pt x="21983" y="29345"/>
                </a:cubicBezTo>
                <a:cubicBezTo>
                  <a:pt x="21888" y="29371"/>
                  <a:pt x="21817" y="29464"/>
                  <a:pt x="21817" y="29563"/>
                </a:cubicBezTo>
                <a:lnTo>
                  <a:pt x="21817" y="29733"/>
                </a:lnTo>
                <a:lnTo>
                  <a:pt x="21817" y="30117"/>
                </a:lnTo>
                <a:lnTo>
                  <a:pt x="21817" y="30211"/>
                </a:lnTo>
                <a:lnTo>
                  <a:pt x="21817" y="30982"/>
                </a:lnTo>
                <a:cubicBezTo>
                  <a:pt x="21502" y="31087"/>
                  <a:pt x="21183" y="31182"/>
                  <a:pt x="20860" y="31267"/>
                </a:cubicBezTo>
                <a:lnTo>
                  <a:pt x="20408" y="31375"/>
                </a:lnTo>
                <a:lnTo>
                  <a:pt x="20399" y="31377"/>
                </a:lnTo>
                <a:lnTo>
                  <a:pt x="20398" y="31376"/>
                </a:lnTo>
                <a:cubicBezTo>
                  <a:pt x="19259" y="31640"/>
                  <a:pt x="18073" y="31785"/>
                  <a:pt x="16854" y="31785"/>
                </a:cubicBezTo>
                <a:cubicBezTo>
                  <a:pt x="8594" y="31785"/>
                  <a:pt x="1902" y="25097"/>
                  <a:pt x="1902" y="16842"/>
                </a:cubicBezTo>
                <a:cubicBezTo>
                  <a:pt x="1902" y="8587"/>
                  <a:pt x="8594" y="1899"/>
                  <a:pt x="16854" y="1899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" name="Blue Coil"/>
          <p:cNvSpPr>
            <a:spLocks/>
          </p:cNvSpPr>
          <p:nvPr/>
        </p:nvSpPr>
        <p:spPr bwMode="auto">
          <a:xfrm>
            <a:off x="751783" y="1978511"/>
            <a:ext cx="2384555" cy="2948060"/>
          </a:xfrm>
          <a:custGeom>
            <a:avLst/>
            <a:gdLst>
              <a:gd name="T0" fmla="*/ 22658 w 44590"/>
              <a:gd name="T1" fmla="*/ 0 h 55143"/>
              <a:gd name="T2" fmla="*/ 0 w 44590"/>
              <a:gd name="T3" fmla="*/ 22631 h 55143"/>
              <a:gd name="T4" fmla="*/ 16325 w 44590"/>
              <a:gd name="T5" fmla="*/ 44411 h 55143"/>
              <a:gd name="T6" fmla="*/ 16334 w 44590"/>
              <a:gd name="T7" fmla="*/ 50680 h 55143"/>
              <a:gd name="T8" fmla="*/ 16560 w 44590"/>
              <a:gd name="T9" fmla="*/ 50906 h 55143"/>
              <a:gd name="T10" fmla="*/ 19157 w 44590"/>
              <a:gd name="T11" fmla="*/ 50906 h 55143"/>
              <a:gd name="T12" fmla="*/ 19157 w 44590"/>
              <a:gd name="T13" fmla="*/ 54914 h 55143"/>
              <a:gd name="T14" fmla="*/ 19222 w 44590"/>
              <a:gd name="T15" fmla="*/ 55075 h 55143"/>
              <a:gd name="T16" fmla="*/ 19382 w 44590"/>
              <a:gd name="T17" fmla="*/ 55143 h 55143"/>
              <a:gd name="T18" fmla="*/ 19543 w 44590"/>
              <a:gd name="T19" fmla="*/ 55075 h 55143"/>
              <a:gd name="T20" fmla="*/ 19608 w 44590"/>
              <a:gd name="T21" fmla="*/ 54914 h 55143"/>
              <a:gd name="T22" fmla="*/ 19608 w 44590"/>
              <a:gd name="T23" fmla="*/ 50680 h 55143"/>
              <a:gd name="T24" fmla="*/ 19382 w 44590"/>
              <a:gd name="T25" fmla="*/ 50454 h 55143"/>
              <a:gd name="T26" fmla="*/ 16786 w 44590"/>
              <a:gd name="T27" fmla="*/ 50454 h 55143"/>
              <a:gd name="T28" fmla="*/ 16776 w 44590"/>
              <a:gd name="T29" fmla="*/ 44244 h 55143"/>
              <a:gd name="T30" fmla="*/ 16613 w 44590"/>
              <a:gd name="T31" fmla="*/ 44028 h 55143"/>
              <a:gd name="T32" fmla="*/ 451 w 44590"/>
              <a:gd name="T33" fmla="*/ 22631 h 55143"/>
              <a:gd name="T34" fmla="*/ 22658 w 44590"/>
              <a:gd name="T35" fmla="*/ 452 h 55143"/>
              <a:gd name="T36" fmla="*/ 44139 w 44590"/>
              <a:gd name="T37" fmla="*/ 21907 h 55143"/>
              <a:gd name="T38" fmla="*/ 22658 w 44590"/>
              <a:gd name="T39" fmla="*/ 43363 h 55143"/>
              <a:gd name="T40" fmla="*/ 1902 w 44590"/>
              <a:gd name="T41" fmla="*/ 22631 h 55143"/>
              <a:gd name="T42" fmla="*/ 22658 w 44590"/>
              <a:gd name="T43" fmla="*/ 1899 h 55143"/>
              <a:gd name="T44" fmla="*/ 42688 w 44590"/>
              <a:gd name="T45" fmla="*/ 21907 h 55143"/>
              <a:gd name="T46" fmla="*/ 25000 w 44590"/>
              <a:gd name="T47" fmla="*/ 41743 h 55143"/>
              <a:gd name="T48" fmla="*/ 24849 w 44590"/>
              <a:gd name="T49" fmla="*/ 41827 h 55143"/>
              <a:gd name="T50" fmla="*/ 24802 w 44590"/>
              <a:gd name="T51" fmla="*/ 41994 h 55143"/>
              <a:gd name="T52" fmla="*/ 24887 w 44590"/>
              <a:gd name="T53" fmla="*/ 42145 h 55143"/>
              <a:gd name="T54" fmla="*/ 25053 w 44590"/>
              <a:gd name="T55" fmla="*/ 42192 h 55143"/>
              <a:gd name="T56" fmla="*/ 43139 w 44590"/>
              <a:gd name="T57" fmla="*/ 21907 h 55143"/>
              <a:gd name="T58" fmla="*/ 22658 w 44590"/>
              <a:gd name="T59" fmla="*/ 1447 h 55143"/>
              <a:gd name="T60" fmla="*/ 1451 w 44590"/>
              <a:gd name="T61" fmla="*/ 22631 h 55143"/>
              <a:gd name="T62" fmla="*/ 22658 w 44590"/>
              <a:gd name="T63" fmla="*/ 43814 h 55143"/>
              <a:gd name="T64" fmla="*/ 44590 w 44590"/>
              <a:gd name="T65" fmla="*/ 21907 h 55143"/>
              <a:gd name="T66" fmla="*/ 22658 w 44590"/>
              <a:gd name="T67" fmla="*/ 0 h 55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590" h="55143">
                <a:moveTo>
                  <a:pt x="22658" y="0"/>
                </a:moveTo>
                <a:cubicBezTo>
                  <a:pt x="10147" y="0"/>
                  <a:pt x="0" y="10135"/>
                  <a:pt x="0" y="22631"/>
                </a:cubicBezTo>
                <a:cubicBezTo>
                  <a:pt x="0" y="32928"/>
                  <a:pt x="6889" y="41620"/>
                  <a:pt x="16325" y="44411"/>
                </a:cubicBezTo>
                <a:lnTo>
                  <a:pt x="16334" y="50680"/>
                </a:lnTo>
                <a:cubicBezTo>
                  <a:pt x="16334" y="50798"/>
                  <a:pt x="16442" y="50906"/>
                  <a:pt x="16560" y="50906"/>
                </a:cubicBezTo>
                <a:lnTo>
                  <a:pt x="19157" y="50906"/>
                </a:lnTo>
                <a:lnTo>
                  <a:pt x="19157" y="54914"/>
                </a:lnTo>
                <a:cubicBezTo>
                  <a:pt x="19156" y="54973"/>
                  <a:pt x="19180" y="55033"/>
                  <a:pt x="19222" y="55075"/>
                </a:cubicBezTo>
                <a:cubicBezTo>
                  <a:pt x="19263" y="55118"/>
                  <a:pt x="19323" y="55143"/>
                  <a:pt x="19382" y="55143"/>
                </a:cubicBezTo>
                <a:cubicBezTo>
                  <a:pt x="19442" y="55143"/>
                  <a:pt x="19501" y="55118"/>
                  <a:pt x="19543" y="55075"/>
                </a:cubicBezTo>
                <a:cubicBezTo>
                  <a:pt x="19585" y="55033"/>
                  <a:pt x="19609" y="54973"/>
                  <a:pt x="19608" y="54914"/>
                </a:cubicBezTo>
                <a:lnTo>
                  <a:pt x="19608" y="50680"/>
                </a:lnTo>
                <a:cubicBezTo>
                  <a:pt x="19608" y="50562"/>
                  <a:pt x="19501" y="50455"/>
                  <a:pt x="19382" y="50454"/>
                </a:cubicBezTo>
                <a:lnTo>
                  <a:pt x="16786" y="50454"/>
                </a:lnTo>
                <a:lnTo>
                  <a:pt x="16776" y="44244"/>
                </a:lnTo>
                <a:cubicBezTo>
                  <a:pt x="16776" y="44147"/>
                  <a:pt x="16706" y="44055"/>
                  <a:pt x="16613" y="44028"/>
                </a:cubicBezTo>
                <a:cubicBezTo>
                  <a:pt x="7282" y="41343"/>
                  <a:pt x="451" y="32785"/>
                  <a:pt x="451" y="22631"/>
                </a:cubicBezTo>
                <a:cubicBezTo>
                  <a:pt x="451" y="10379"/>
                  <a:pt x="10391" y="452"/>
                  <a:pt x="22658" y="452"/>
                </a:cubicBezTo>
                <a:cubicBezTo>
                  <a:pt x="34524" y="452"/>
                  <a:pt x="44139" y="10055"/>
                  <a:pt x="44139" y="21907"/>
                </a:cubicBezTo>
                <a:cubicBezTo>
                  <a:pt x="44139" y="33759"/>
                  <a:pt x="34524" y="43363"/>
                  <a:pt x="22658" y="43363"/>
                </a:cubicBezTo>
                <a:cubicBezTo>
                  <a:pt x="11192" y="43363"/>
                  <a:pt x="1902" y="34083"/>
                  <a:pt x="1902" y="22631"/>
                </a:cubicBezTo>
                <a:cubicBezTo>
                  <a:pt x="1902" y="11178"/>
                  <a:pt x="11192" y="1899"/>
                  <a:pt x="22658" y="1899"/>
                </a:cubicBezTo>
                <a:cubicBezTo>
                  <a:pt x="33723" y="1899"/>
                  <a:pt x="42688" y="10854"/>
                  <a:pt x="42688" y="21907"/>
                </a:cubicBezTo>
                <a:cubicBezTo>
                  <a:pt x="42688" y="32158"/>
                  <a:pt x="34946" y="40571"/>
                  <a:pt x="25000" y="41743"/>
                </a:cubicBezTo>
                <a:cubicBezTo>
                  <a:pt x="24942" y="41750"/>
                  <a:pt x="24886" y="41781"/>
                  <a:pt x="24849" y="41827"/>
                </a:cubicBezTo>
                <a:cubicBezTo>
                  <a:pt x="24813" y="41874"/>
                  <a:pt x="24795" y="41935"/>
                  <a:pt x="24802" y="41994"/>
                </a:cubicBezTo>
                <a:cubicBezTo>
                  <a:pt x="24809" y="42052"/>
                  <a:pt x="24840" y="42108"/>
                  <a:pt x="24887" y="42145"/>
                </a:cubicBezTo>
                <a:cubicBezTo>
                  <a:pt x="24933" y="42181"/>
                  <a:pt x="24994" y="42198"/>
                  <a:pt x="25053" y="42192"/>
                </a:cubicBezTo>
                <a:cubicBezTo>
                  <a:pt x="35222" y="40994"/>
                  <a:pt x="43139" y="32385"/>
                  <a:pt x="43139" y="21907"/>
                </a:cubicBezTo>
                <a:cubicBezTo>
                  <a:pt x="43139" y="10610"/>
                  <a:pt x="33967" y="1447"/>
                  <a:pt x="22658" y="1447"/>
                </a:cubicBezTo>
                <a:cubicBezTo>
                  <a:pt x="10948" y="1447"/>
                  <a:pt x="1451" y="10934"/>
                  <a:pt x="1451" y="22631"/>
                </a:cubicBezTo>
                <a:cubicBezTo>
                  <a:pt x="1451" y="34328"/>
                  <a:pt x="10948" y="43814"/>
                  <a:pt x="22658" y="43814"/>
                </a:cubicBezTo>
                <a:cubicBezTo>
                  <a:pt x="34768" y="43814"/>
                  <a:pt x="44590" y="34003"/>
                  <a:pt x="44590" y="21907"/>
                </a:cubicBezTo>
                <a:cubicBezTo>
                  <a:pt x="44590" y="9810"/>
                  <a:pt x="34768" y="0"/>
                  <a:pt x="22658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1" name="Pink Coil"/>
          <p:cNvSpPr>
            <a:spLocks/>
          </p:cNvSpPr>
          <p:nvPr/>
        </p:nvSpPr>
        <p:spPr bwMode="auto">
          <a:xfrm>
            <a:off x="907138" y="2133405"/>
            <a:ext cx="2073845" cy="2793165"/>
          </a:xfrm>
          <a:custGeom>
            <a:avLst/>
            <a:gdLst>
              <a:gd name="T0" fmla="*/ 19757 w 38787"/>
              <a:gd name="T1" fmla="*/ 0 h 52248"/>
              <a:gd name="T2" fmla="*/ 0 w 38787"/>
              <a:gd name="T3" fmla="*/ 19736 h 52248"/>
              <a:gd name="T4" fmla="*/ 14844 w 38787"/>
              <a:gd name="T5" fmla="*/ 38852 h 52248"/>
              <a:gd name="T6" fmla="*/ 14844 w 38787"/>
              <a:gd name="T7" fmla="*/ 46374 h 52248"/>
              <a:gd name="T8" fmla="*/ 15070 w 38787"/>
              <a:gd name="T9" fmla="*/ 46600 h 52248"/>
              <a:gd name="T10" fmla="*/ 17667 w 38787"/>
              <a:gd name="T11" fmla="*/ 46600 h 52248"/>
              <a:gd name="T12" fmla="*/ 17667 w 38787"/>
              <a:gd name="T13" fmla="*/ 52019 h 52248"/>
              <a:gd name="T14" fmla="*/ 17732 w 38787"/>
              <a:gd name="T15" fmla="*/ 52180 h 52248"/>
              <a:gd name="T16" fmla="*/ 17892 w 38787"/>
              <a:gd name="T17" fmla="*/ 52248 h 52248"/>
              <a:gd name="T18" fmla="*/ 18053 w 38787"/>
              <a:gd name="T19" fmla="*/ 52180 h 52248"/>
              <a:gd name="T20" fmla="*/ 18118 w 38787"/>
              <a:gd name="T21" fmla="*/ 52019 h 52248"/>
              <a:gd name="T22" fmla="*/ 18118 w 38787"/>
              <a:gd name="T23" fmla="*/ 46374 h 52248"/>
              <a:gd name="T24" fmla="*/ 17892 w 38787"/>
              <a:gd name="T25" fmla="*/ 46148 h 52248"/>
              <a:gd name="T26" fmla="*/ 15296 w 38787"/>
              <a:gd name="T27" fmla="*/ 46148 h 52248"/>
              <a:gd name="T28" fmla="*/ 15296 w 38787"/>
              <a:gd name="T29" fmla="*/ 38679 h 52248"/>
              <a:gd name="T30" fmla="*/ 15124 w 38787"/>
              <a:gd name="T31" fmla="*/ 38460 h 52248"/>
              <a:gd name="T32" fmla="*/ 452 w 38787"/>
              <a:gd name="T33" fmla="*/ 19736 h 52248"/>
              <a:gd name="T34" fmla="*/ 19757 w 38787"/>
              <a:gd name="T35" fmla="*/ 451 h 52248"/>
              <a:gd name="T36" fmla="*/ 38336 w 38787"/>
              <a:gd name="T37" fmla="*/ 19012 h 52248"/>
              <a:gd name="T38" fmla="*/ 19757 w 38787"/>
              <a:gd name="T39" fmla="*/ 37573 h 52248"/>
              <a:gd name="T40" fmla="*/ 1904 w 38787"/>
              <a:gd name="T41" fmla="*/ 19736 h 52248"/>
              <a:gd name="T42" fmla="*/ 19757 w 38787"/>
              <a:gd name="T43" fmla="*/ 1899 h 52248"/>
              <a:gd name="T44" fmla="*/ 36885 w 38787"/>
              <a:gd name="T45" fmla="*/ 19012 h 52248"/>
              <a:gd name="T46" fmla="*/ 20704 w 38787"/>
              <a:gd name="T47" fmla="*/ 36100 h 52248"/>
              <a:gd name="T48" fmla="*/ 20548 w 38787"/>
              <a:gd name="T49" fmla="*/ 36174 h 52248"/>
              <a:gd name="T50" fmla="*/ 20491 w 38787"/>
              <a:gd name="T51" fmla="*/ 36338 h 52248"/>
              <a:gd name="T52" fmla="*/ 20565 w 38787"/>
              <a:gd name="T53" fmla="*/ 36494 h 52248"/>
              <a:gd name="T54" fmla="*/ 20729 w 38787"/>
              <a:gd name="T55" fmla="*/ 36551 h 52248"/>
              <a:gd name="T56" fmla="*/ 37337 w 38787"/>
              <a:gd name="T57" fmla="*/ 19012 h 52248"/>
              <a:gd name="T58" fmla="*/ 19757 w 38787"/>
              <a:gd name="T59" fmla="*/ 1447 h 52248"/>
              <a:gd name="T60" fmla="*/ 1452 w 38787"/>
              <a:gd name="T61" fmla="*/ 19736 h 52248"/>
              <a:gd name="T62" fmla="*/ 19757 w 38787"/>
              <a:gd name="T63" fmla="*/ 38025 h 52248"/>
              <a:gd name="T64" fmla="*/ 38787 w 38787"/>
              <a:gd name="T65" fmla="*/ 19012 h 52248"/>
              <a:gd name="T66" fmla="*/ 19757 w 38787"/>
              <a:gd name="T67" fmla="*/ 0 h 52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787" h="52248">
                <a:moveTo>
                  <a:pt x="19757" y="0"/>
                </a:moveTo>
                <a:cubicBezTo>
                  <a:pt x="8849" y="0"/>
                  <a:pt x="0" y="8839"/>
                  <a:pt x="0" y="19736"/>
                </a:cubicBezTo>
                <a:cubicBezTo>
                  <a:pt x="0" y="28939"/>
                  <a:pt x="6316" y="36670"/>
                  <a:pt x="14844" y="38852"/>
                </a:cubicBezTo>
                <a:lnTo>
                  <a:pt x="14844" y="46374"/>
                </a:lnTo>
                <a:cubicBezTo>
                  <a:pt x="14844" y="46492"/>
                  <a:pt x="14952" y="46600"/>
                  <a:pt x="15070" y="46600"/>
                </a:cubicBezTo>
                <a:lnTo>
                  <a:pt x="17667" y="46600"/>
                </a:lnTo>
                <a:lnTo>
                  <a:pt x="17667" y="52019"/>
                </a:lnTo>
                <a:cubicBezTo>
                  <a:pt x="17666" y="52078"/>
                  <a:pt x="17690" y="52138"/>
                  <a:pt x="17732" y="52180"/>
                </a:cubicBezTo>
                <a:cubicBezTo>
                  <a:pt x="17774" y="52223"/>
                  <a:pt x="17833" y="52248"/>
                  <a:pt x="17892" y="52248"/>
                </a:cubicBezTo>
                <a:cubicBezTo>
                  <a:pt x="17952" y="52248"/>
                  <a:pt x="18011" y="52223"/>
                  <a:pt x="18053" y="52180"/>
                </a:cubicBezTo>
                <a:cubicBezTo>
                  <a:pt x="18095" y="52138"/>
                  <a:pt x="18119" y="52078"/>
                  <a:pt x="18118" y="52019"/>
                </a:cubicBezTo>
                <a:lnTo>
                  <a:pt x="18118" y="46374"/>
                </a:lnTo>
                <a:cubicBezTo>
                  <a:pt x="18118" y="46256"/>
                  <a:pt x="18011" y="46148"/>
                  <a:pt x="17892" y="46148"/>
                </a:cubicBezTo>
                <a:lnTo>
                  <a:pt x="15296" y="46148"/>
                </a:lnTo>
                <a:lnTo>
                  <a:pt x="15296" y="38679"/>
                </a:lnTo>
                <a:cubicBezTo>
                  <a:pt x="15296" y="38579"/>
                  <a:pt x="15221" y="38483"/>
                  <a:pt x="15124" y="38460"/>
                </a:cubicBezTo>
                <a:cubicBezTo>
                  <a:pt x="6706" y="36388"/>
                  <a:pt x="452" y="28793"/>
                  <a:pt x="452" y="19736"/>
                </a:cubicBezTo>
                <a:cubicBezTo>
                  <a:pt x="452" y="9083"/>
                  <a:pt x="9092" y="451"/>
                  <a:pt x="19757" y="451"/>
                </a:cubicBezTo>
                <a:cubicBezTo>
                  <a:pt x="30021" y="451"/>
                  <a:pt x="38336" y="8758"/>
                  <a:pt x="38336" y="19012"/>
                </a:cubicBezTo>
                <a:cubicBezTo>
                  <a:pt x="38336" y="29265"/>
                  <a:pt x="30021" y="37573"/>
                  <a:pt x="19757" y="37573"/>
                </a:cubicBezTo>
                <a:cubicBezTo>
                  <a:pt x="9894" y="37573"/>
                  <a:pt x="1904" y="29590"/>
                  <a:pt x="1904" y="19736"/>
                </a:cubicBezTo>
                <a:cubicBezTo>
                  <a:pt x="1904" y="9882"/>
                  <a:pt x="9894" y="1899"/>
                  <a:pt x="19757" y="1899"/>
                </a:cubicBezTo>
                <a:cubicBezTo>
                  <a:pt x="29219" y="1899"/>
                  <a:pt x="36885" y="9558"/>
                  <a:pt x="36885" y="19012"/>
                </a:cubicBezTo>
                <a:cubicBezTo>
                  <a:pt x="36885" y="28148"/>
                  <a:pt x="29725" y="35608"/>
                  <a:pt x="20704" y="36100"/>
                </a:cubicBezTo>
                <a:cubicBezTo>
                  <a:pt x="20645" y="36103"/>
                  <a:pt x="20588" y="36130"/>
                  <a:pt x="20548" y="36174"/>
                </a:cubicBezTo>
                <a:cubicBezTo>
                  <a:pt x="20509" y="36218"/>
                  <a:pt x="20487" y="36279"/>
                  <a:pt x="20491" y="36338"/>
                </a:cubicBezTo>
                <a:cubicBezTo>
                  <a:pt x="20494" y="36397"/>
                  <a:pt x="20521" y="36454"/>
                  <a:pt x="20565" y="36494"/>
                </a:cubicBezTo>
                <a:cubicBezTo>
                  <a:pt x="20610" y="36533"/>
                  <a:pt x="20670" y="36554"/>
                  <a:pt x="20729" y="36551"/>
                </a:cubicBezTo>
                <a:cubicBezTo>
                  <a:pt x="29984" y="36047"/>
                  <a:pt x="37337" y="28384"/>
                  <a:pt x="37337" y="19012"/>
                </a:cubicBezTo>
                <a:cubicBezTo>
                  <a:pt x="37337" y="9313"/>
                  <a:pt x="29463" y="1447"/>
                  <a:pt x="19757" y="1447"/>
                </a:cubicBezTo>
                <a:cubicBezTo>
                  <a:pt x="9650" y="1447"/>
                  <a:pt x="1452" y="9638"/>
                  <a:pt x="1452" y="19736"/>
                </a:cubicBezTo>
                <a:cubicBezTo>
                  <a:pt x="1452" y="29834"/>
                  <a:pt x="9650" y="38025"/>
                  <a:pt x="19757" y="38025"/>
                </a:cubicBezTo>
                <a:cubicBezTo>
                  <a:pt x="30264" y="38025"/>
                  <a:pt x="38787" y="29510"/>
                  <a:pt x="38787" y="19012"/>
                </a:cubicBezTo>
                <a:cubicBezTo>
                  <a:pt x="38787" y="8514"/>
                  <a:pt x="30264" y="0"/>
                  <a:pt x="19757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2" name="Orange Coil"/>
          <p:cNvSpPr>
            <a:spLocks noEditPoints="1"/>
          </p:cNvSpPr>
          <p:nvPr/>
        </p:nvSpPr>
        <p:spPr bwMode="auto">
          <a:xfrm>
            <a:off x="1217388" y="2442736"/>
            <a:ext cx="1453346" cy="2483835"/>
          </a:xfrm>
          <a:custGeom>
            <a:avLst/>
            <a:gdLst>
              <a:gd name="T0" fmla="*/ 0 w 27178"/>
              <a:gd name="T1" fmla="*/ 13947 h 46459"/>
              <a:gd name="T2" fmla="*/ 12230 w 27178"/>
              <a:gd name="T3" fmla="*/ 27726 h 46459"/>
              <a:gd name="T4" fmla="*/ 12274 w 27178"/>
              <a:gd name="T5" fmla="*/ 27404 h 46459"/>
              <a:gd name="T6" fmla="*/ 451 w 27178"/>
              <a:gd name="T7" fmla="*/ 13947 h 46459"/>
              <a:gd name="T8" fmla="*/ 26727 w 27178"/>
              <a:gd name="T9" fmla="*/ 13223 h 46459"/>
              <a:gd name="T10" fmla="*/ 19366 w 27178"/>
              <a:gd name="T11" fmla="*/ 24792 h 46459"/>
              <a:gd name="T12" fmla="*/ 18911 w 27178"/>
              <a:gd name="T13" fmla="*/ 24998 h 46459"/>
              <a:gd name="T14" fmla="*/ 17958 w 27178"/>
              <a:gd name="T15" fmla="*/ 24374 h 46459"/>
              <a:gd name="T16" fmla="*/ 19221 w 27178"/>
              <a:gd name="T17" fmla="*/ 23752 h 46459"/>
              <a:gd name="T18" fmla="*/ 19380 w 27178"/>
              <a:gd name="T19" fmla="*/ 23675 h 46459"/>
              <a:gd name="T20" fmla="*/ 13952 w 27178"/>
              <a:gd name="T21" fmla="*/ 1447 h 46459"/>
              <a:gd name="T22" fmla="*/ 13952 w 27178"/>
              <a:gd name="T23" fmla="*/ 26446 h 46459"/>
              <a:gd name="T24" fmla="*/ 17507 w 27178"/>
              <a:gd name="T25" fmla="*/ 26302 h 46459"/>
              <a:gd name="T26" fmla="*/ 17507 w 27178"/>
              <a:gd name="T27" fmla="*/ 28943 h 46459"/>
              <a:gd name="T28" fmla="*/ 17506 w 27178"/>
              <a:gd name="T29" fmla="*/ 40359 h 46459"/>
              <a:gd name="T30" fmla="*/ 14684 w 27178"/>
              <a:gd name="T31" fmla="*/ 40585 h 46459"/>
              <a:gd name="T32" fmla="*/ 14749 w 27178"/>
              <a:gd name="T33" fmla="*/ 46391 h 46459"/>
              <a:gd name="T34" fmla="*/ 15070 w 27178"/>
              <a:gd name="T35" fmla="*/ 46391 h 46459"/>
              <a:gd name="T36" fmla="*/ 15135 w 27178"/>
              <a:gd name="T37" fmla="*/ 40811 h 46459"/>
              <a:gd name="T38" fmla="*/ 17958 w 27178"/>
              <a:gd name="T39" fmla="*/ 40585 h 46459"/>
              <a:gd name="T40" fmla="*/ 17959 w 27178"/>
              <a:gd name="T41" fmla="*/ 29692 h 46459"/>
              <a:gd name="T42" fmla="*/ 17959 w 27178"/>
              <a:gd name="T43" fmla="*/ 27527 h 46459"/>
              <a:gd name="T44" fmla="*/ 17958 w 27178"/>
              <a:gd name="T45" fmla="*/ 26430 h 46459"/>
              <a:gd name="T46" fmla="*/ 17958 w 27178"/>
              <a:gd name="T47" fmla="*/ 25825 h 46459"/>
              <a:gd name="T48" fmla="*/ 18915 w 27178"/>
              <a:gd name="T49" fmla="*/ 25481 h 46459"/>
              <a:gd name="T50" fmla="*/ 19366 w 27178"/>
              <a:gd name="T51" fmla="*/ 25286 h 46459"/>
              <a:gd name="T52" fmla="*/ 13952 w 27178"/>
              <a:gd name="T53" fmla="*/ 0 h 46459"/>
              <a:gd name="T54" fmla="*/ 25276 w 27178"/>
              <a:gd name="T55" fmla="*/ 13223 h 46459"/>
              <a:gd name="T56" fmla="*/ 19792 w 27178"/>
              <a:gd name="T57" fmla="*/ 22922 h 46459"/>
              <a:gd name="T58" fmla="*/ 17673 w 27178"/>
              <a:gd name="T59" fmla="*/ 23885 h 46459"/>
              <a:gd name="T60" fmla="*/ 17506 w 27178"/>
              <a:gd name="T61" fmla="*/ 24656 h 46459"/>
              <a:gd name="T62" fmla="*/ 13952 w 27178"/>
              <a:gd name="T63" fmla="*/ 25994 h 46459"/>
              <a:gd name="T64" fmla="*/ 13952 w 27178"/>
              <a:gd name="T65" fmla="*/ 1899 h 46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78" h="46459">
                <a:moveTo>
                  <a:pt x="13952" y="0"/>
                </a:moveTo>
                <a:cubicBezTo>
                  <a:pt x="6249" y="0"/>
                  <a:pt x="0" y="6247"/>
                  <a:pt x="0" y="13947"/>
                </a:cubicBezTo>
                <a:cubicBezTo>
                  <a:pt x="0" y="21005"/>
                  <a:pt x="5248" y="26842"/>
                  <a:pt x="12057" y="27766"/>
                </a:cubicBezTo>
                <a:cubicBezTo>
                  <a:pt x="12117" y="27777"/>
                  <a:pt x="12181" y="27762"/>
                  <a:pt x="12230" y="27726"/>
                </a:cubicBezTo>
                <a:cubicBezTo>
                  <a:pt x="12279" y="27690"/>
                  <a:pt x="12312" y="27634"/>
                  <a:pt x="12320" y="27574"/>
                </a:cubicBezTo>
                <a:cubicBezTo>
                  <a:pt x="12328" y="27514"/>
                  <a:pt x="12311" y="27451"/>
                  <a:pt x="12274" y="27404"/>
                </a:cubicBezTo>
                <a:cubicBezTo>
                  <a:pt x="12236" y="27356"/>
                  <a:pt x="12179" y="27325"/>
                  <a:pt x="12118" y="27319"/>
                </a:cubicBezTo>
                <a:cubicBezTo>
                  <a:pt x="5529" y="26425"/>
                  <a:pt x="451" y="20781"/>
                  <a:pt x="451" y="13947"/>
                </a:cubicBezTo>
                <a:cubicBezTo>
                  <a:pt x="451" y="6491"/>
                  <a:pt x="6493" y="451"/>
                  <a:pt x="13952" y="451"/>
                </a:cubicBezTo>
                <a:cubicBezTo>
                  <a:pt x="21010" y="451"/>
                  <a:pt x="26727" y="6167"/>
                  <a:pt x="26727" y="13223"/>
                </a:cubicBezTo>
                <a:cubicBezTo>
                  <a:pt x="26727" y="18341"/>
                  <a:pt x="23717" y="22754"/>
                  <a:pt x="19370" y="24790"/>
                </a:cubicBezTo>
                <a:lnTo>
                  <a:pt x="19366" y="24792"/>
                </a:lnTo>
                <a:lnTo>
                  <a:pt x="18915" y="24996"/>
                </a:lnTo>
                <a:cubicBezTo>
                  <a:pt x="18913" y="24996"/>
                  <a:pt x="18912" y="24997"/>
                  <a:pt x="18911" y="24998"/>
                </a:cubicBezTo>
                <a:cubicBezTo>
                  <a:pt x="18599" y="25129"/>
                  <a:pt x="18281" y="25248"/>
                  <a:pt x="17958" y="25355"/>
                </a:cubicBezTo>
                <a:lnTo>
                  <a:pt x="17958" y="24374"/>
                </a:lnTo>
                <a:lnTo>
                  <a:pt x="17958" y="24304"/>
                </a:lnTo>
                <a:cubicBezTo>
                  <a:pt x="18390" y="24145"/>
                  <a:pt x="18812" y="23960"/>
                  <a:pt x="19221" y="23752"/>
                </a:cubicBezTo>
                <a:lnTo>
                  <a:pt x="19366" y="23682"/>
                </a:lnTo>
                <a:cubicBezTo>
                  <a:pt x="19371" y="23679"/>
                  <a:pt x="19376" y="23677"/>
                  <a:pt x="19380" y="23675"/>
                </a:cubicBezTo>
                <a:cubicBezTo>
                  <a:pt x="23150" y="21710"/>
                  <a:pt x="25728" y="17767"/>
                  <a:pt x="25728" y="13223"/>
                </a:cubicBezTo>
                <a:cubicBezTo>
                  <a:pt x="25728" y="6722"/>
                  <a:pt x="20453" y="1447"/>
                  <a:pt x="13952" y="1447"/>
                </a:cubicBezTo>
                <a:cubicBezTo>
                  <a:pt x="7050" y="1447"/>
                  <a:pt x="1450" y="7046"/>
                  <a:pt x="1450" y="13947"/>
                </a:cubicBezTo>
                <a:cubicBezTo>
                  <a:pt x="1450" y="20847"/>
                  <a:pt x="7050" y="26446"/>
                  <a:pt x="13952" y="26446"/>
                </a:cubicBezTo>
                <a:cubicBezTo>
                  <a:pt x="15184" y="26446"/>
                  <a:pt x="16375" y="26276"/>
                  <a:pt x="17507" y="25960"/>
                </a:cubicBezTo>
                <a:lnTo>
                  <a:pt x="17507" y="26302"/>
                </a:lnTo>
                <a:cubicBezTo>
                  <a:pt x="17507" y="26306"/>
                  <a:pt x="17506" y="26309"/>
                  <a:pt x="17506" y="26313"/>
                </a:cubicBezTo>
                <a:lnTo>
                  <a:pt x="17507" y="28943"/>
                </a:lnTo>
                <a:lnTo>
                  <a:pt x="17506" y="28943"/>
                </a:lnTo>
                <a:lnTo>
                  <a:pt x="17506" y="40359"/>
                </a:lnTo>
                <a:lnTo>
                  <a:pt x="14910" y="40359"/>
                </a:lnTo>
                <a:cubicBezTo>
                  <a:pt x="14791" y="40359"/>
                  <a:pt x="14684" y="40467"/>
                  <a:pt x="14684" y="40585"/>
                </a:cubicBezTo>
                <a:lnTo>
                  <a:pt x="14684" y="46230"/>
                </a:lnTo>
                <a:cubicBezTo>
                  <a:pt x="14683" y="46289"/>
                  <a:pt x="14707" y="46349"/>
                  <a:pt x="14749" y="46391"/>
                </a:cubicBezTo>
                <a:cubicBezTo>
                  <a:pt x="14791" y="46434"/>
                  <a:pt x="14850" y="46459"/>
                  <a:pt x="14910" y="46459"/>
                </a:cubicBezTo>
                <a:cubicBezTo>
                  <a:pt x="14969" y="46459"/>
                  <a:pt x="15029" y="46434"/>
                  <a:pt x="15070" y="46391"/>
                </a:cubicBezTo>
                <a:cubicBezTo>
                  <a:pt x="15112" y="46349"/>
                  <a:pt x="15136" y="46289"/>
                  <a:pt x="15135" y="46230"/>
                </a:cubicBezTo>
                <a:lnTo>
                  <a:pt x="15135" y="40811"/>
                </a:lnTo>
                <a:lnTo>
                  <a:pt x="17732" y="40811"/>
                </a:lnTo>
                <a:cubicBezTo>
                  <a:pt x="17850" y="40811"/>
                  <a:pt x="17958" y="40703"/>
                  <a:pt x="17958" y="40585"/>
                </a:cubicBezTo>
                <a:lnTo>
                  <a:pt x="17958" y="29692"/>
                </a:lnTo>
                <a:lnTo>
                  <a:pt x="17959" y="29692"/>
                </a:lnTo>
                <a:lnTo>
                  <a:pt x="17958" y="27527"/>
                </a:lnTo>
                <a:lnTo>
                  <a:pt x="17959" y="27527"/>
                </a:lnTo>
                <a:lnTo>
                  <a:pt x="17958" y="26539"/>
                </a:lnTo>
                <a:lnTo>
                  <a:pt x="17958" y="26430"/>
                </a:lnTo>
                <a:lnTo>
                  <a:pt x="17958" y="26078"/>
                </a:lnTo>
                <a:lnTo>
                  <a:pt x="17958" y="25825"/>
                </a:lnTo>
                <a:cubicBezTo>
                  <a:pt x="18282" y="25722"/>
                  <a:pt x="18601" y="25606"/>
                  <a:pt x="18915" y="25479"/>
                </a:cubicBezTo>
                <a:lnTo>
                  <a:pt x="18915" y="25481"/>
                </a:lnTo>
                <a:lnTo>
                  <a:pt x="19366" y="25288"/>
                </a:lnTo>
                <a:lnTo>
                  <a:pt x="19366" y="25286"/>
                </a:lnTo>
                <a:cubicBezTo>
                  <a:pt x="23970" y="23217"/>
                  <a:pt x="27178" y="18594"/>
                  <a:pt x="27178" y="13223"/>
                </a:cubicBezTo>
                <a:cubicBezTo>
                  <a:pt x="27178" y="5923"/>
                  <a:pt x="21254" y="0"/>
                  <a:pt x="13952" y="0"/>
                </a:cubicBezTo>
                <a:close/>
                <a:moveTo>
                  <a:pt x="13952" y="1899"/>
                </a:moveTo>
                <a:cubicBezTo>
                  <a:pt x="20209" y="1899"/>
                  <a:pt x="25276" y="6966"/>
                  <a:pt x="25276" y="13223"/>
                </a:cubicBezTo>
                <a:cubicBezTo>
                  <a:pt x="25276" y="17342"/>
                  <a:pt x="23078" y="20946"/>
                  <a:pt x="19794" y="22929"/>
                </a:cubicBezTo>
                <a:lnTo>
                  <a:pt x="19792" y="22922"/>
                </a:lnTo>
                <a:cubicBezTo>
                  <a:pt x="19281" y="23234"/>
                  <a:pt x="18748" y="23505"/>
                  <a:pt x="18194" y="23733"/>
                </a:cubicBezTo>
                <a:cubicBezTo>
                  <a:pt x="18022" y="23787"/>
                  <a:pt x="17848" y="23837"/>
                  <a:pt x="17673" y="23885"/>
                </a:cubicBezTo>
                <a:cubicBezTo>
                  <a:pt x="17578" y="23911"/>
                  <a:pt x="17506" y="24003"/>
                  <a:pt x="17506" y="24103"/>
                </a:cubicBezTo>
                <a:lnTo>
                  <a:pt x="17506" y="24656"/>
                </a:lnTo>
                <a:lnTo>
                  <a:pt x="17506" y="25494"/>
                </a:lnTo>
                <a:cubicBezTo>
                  <a:pt x="16378" y="25820"/>
                  <a:pt x="15185" y="25994"/>
                  <a:pt x="13952" y="25994"/>
                </a:cubicBezTo>
                <a:cubicBezTo>
                  <a:pt x="7294" y="25994"/>
                  <a:pt x="1902" y="20603"/>
                  <a:pt x="1902" y="13947"/>
                </a:cubicBezTo>
                <a:cubicBezTo>
                  <a:pt x="1902" y="7290"/>
                  <a:pt x="7294" y="1899"/>
                  <a:pt x="13952" y="1899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4" name="Plug"/>
          <p:cNvGrpSpPr/>
          <p:nvPr/>
        </p:nvGrpSpPr>
        <p:grpSpPr>
          <a:xfrm>
            <a:off x="1672420" y="4832807"/>
            <a:ext cx="533630" cy="592462"/>
            <a:chOff x="4687888" y="8505825"/>
            <a:chExt cx="1843088" cy="2046288"/>
          </a:xfrm>
        </p:grpSpPr>
        <p:sp>
          <p:nvSpPr>
            <p:cNvPr id="395" name="Yellow Lead"/>
            <p:cNvSpPr>
              <a:spLocks noEditPoints="1"/>
            </p:cNvSpPr>
            <p:nvPr/>
          </p:nvSpPr>
          <p:spPr bwMode="auto">
            <a:xfrm>
              <a:off x="5567363" y="8505825"/>
              <a:ext cx="604838" cy="1387475"/>
            </a:xfrm>
            <a:custGeom>
              <a:avLst/>
              <a:gdLst>
                <a:gd name="T0" fmla="*/ 1634 w 3275"/>
                <a:gd name="T1" fmla="*/ 1 h 7515"/>
                <a:gd name="T2" fmla="*/ 1412 w 3275"/>
                <a:gd name="T3" fmla="*/ 230 h 7515"/>
                <a:gd name="T4" fmla="*/ 1412 w 3275"/>
                <a:gd name="T5" fmla="*/ 623 h 7515"/>
                <a:gd name="T6" fmla="*/ 1863 w 3275"/>
                <a:gd name="T7" fmla="*/ 623 h 7515"/>
                <a:gd name="T8" fmla="*/ 1863 w 3275"/>
                <a:gd name="T9" fmla="*/ 230 h 7515"/>
                <a:gd name="T10" fmla="*/ 1797 w 3275"/>
                <a:gd name="T11" fmla="*/ 67 h 7515"/>
                <a:gd name="T12" fmla="*/ 1634 w 3275"/>
                <a:gd name="T13" fmla="*/ 1 h 7515"/>
                <a:gd name="T14" fmla="*/ 2823 w 3275"/>
                <a:gd name="T15" fmla="*/ 623 h 7515"/>
                <a:gd name="T16" fmla="*/ 2823 w 3275"/>
                <a:gd name="T17" fmla="*/ 2826 h 7515"/>
                <a:gd name="T18" fmla="*/ 2066 w 3275"/>
                <a:gd name="T19" fmla="*/ 2826 h 7515"/>
                <a:gd name="T20" fmla="*/ 1944 w 3275"/>
                <a:gd name="T21" fmla="*/ 2826 h 7515"/>
                <a:gd name="T22" fmla="*/ 1445 w 3275"/>
                <a:gd name="T23" fmla="*/ 2826 h 7515"/>
                <a:gd name="T24" fmla="*/ 1220 w 3275"/>
                <a:gd name="T25" fmla="*/ 2826 h 7515"/>
                <a:gd name="T26" fmla="*/ 533 w 3275"/>
                <a:gd name="T27" fmla="*/ 2826 h 7515"/>
                <a:gd name="T28" fmla="*/ 476 w 3275"/>
                <a:gd name="T29" fmla="*/ 2826 h 7515"/>
                <a:gd name="T30" fmla="*/ 227 w 3275"/>
                <a:gd name="T31" fmla="*/ 2826 h 7515"/>
                <a:gd name="T32" fmla="*/ 1 w 3275"/>
                <a:gd name="T33" fmla="*/ 3052 h 7515"/>
                <a:gd name="T34" fmla="*/ 1 w 3275"/>
                <a:gd name="T35" fmla="*/ 7286 h 7515"/>
                <a:gd name="T36" fmla="*/ 66 w 3275"/>
                <a:gd name="T37" fmla="*/ 7447 h 7515"/>
                <a:gd name="T38" fmla="*/ 227 w 3275"/>
                <a:gd name="T39" fmla="*/ 7515 h 7515"/>
                <a:gd name="T40" fmla="*/ 387 w 3275"/>
                <a:gd name="T41" fmla="*/ 7447 h 7515"/>
                <a:gd name="T42" fmla="*/ 452 w 3275"/>
                <a:gd name="T43" fmla="*/ 7286 h 7515"/>
                <a:gd name="T44" fmla="*/ 452 w 3275"/>
                <a:gd name="T45" fmla="*/ 3278 h 7515"/>
                <a:gd name="T46" fmla="*/ 476 w 3275"/>
                <a:gd name="T47" fmla="*/ 3278 h 7515"/>
                <a:gd name="T48" fmla="*/ 533 w 3275"/>
                <a:gd name="T49" fmla="*/ 3278 h 7515"/>
                <a:gd name="T50" fmla="*/ 1220 w 3275"/>
                <a:gd name="T51" fmla="*/ 3278 h 7515"/>
                <a:gd name="T52" fmla="*/ 1445 w 3275"/>
                <a:gd name="T53" fmla="*/ 3278 h 7515"/>
                <a:gd name="T54" fmla="*/ 1944 w 3275"/>
                <a:gd name="T55" fmla="*/ 3278 h 7515"/>
                <a:gd name="T56" fmla="*/ 2066 w 3275"/>
                <a:gd name="T57" fmla="*/ 3278 h 7515"/>
                <a:gd name="T58" fmla="*/ 3049 w 3275"/>
                <a:gd name="T59" fmla="*/ 3278 h 7515"/>
                <a:gd name="T60" fmla="*/ 3275 w 3275"/>
                <a:gd name="T61" fmla="*/ 3052 h 7515"/>
                <a:gd name="T62" fmla="*/ 3275 w 3275"/>
                <a:gd name="T63" fmla="*/ 623 h 7515"/>
                <a:gd name="T64" fmla="*/ 2823 w 3275"/>
                <a:gd name="T65" fmla="*/ 623 h 7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75" h="7515">
                  <a:moveTo>
                    <a:pt x="1634" y="1"/>
                  </a:moveTo>
                  <a:cubicBezTo>
                    <a:pt x="1516" y="3"/>
                    <a:pt x="1410" y="112"/>
                    <a:pt x="1412" y="230"/>
                  </a:cubicBezTo>
                  <a:lnTo>
                    <a:pt x="1412" y="623"/>
                  </a:lnTo>
                  <a:lnTo>
                    <a:pt x="1863" y="623"/>
                  </a:lnTo>
                  <a:lnTo>
                    <a:pt x="1863" y="230"/>
                  </a:lnTo>
                  <a:cubicBezTo>
                    <a:pt x="1864" y="170"/>
                    <a:pt x="1840" y="109"/>
                    <a:pt x="1797" y="67"/>
                  </a:cubicBezTo>
                  <a:cubicBezTo>
                    <a:pt x="1755" y="24"/>
                    <a:pt x="1694" y="0"/>
                    <a:pt x="1634" y="1"/>
                  </a:cubicBezTo>
                  <a:close/>
                  <a:moveTo>
                    <a:pt x="2823" y="623"/>
                  </a:moveTo>
                  <a:lnTo>
                    <a:pt x="2823" y="2826"/>
                  </a:lnTo>
                  <a:lnTo>
                    <a:pt x="2066" y="2826"/>
                  </a:lnTo>
                  <a:lnTo>
                    <a:pt x="1944" y="2826"/>
                  </a:lnTo>
                  <a:lnTo>
                    <a:pt x="1445" y="2826"/>
                  </a:lnTo>
                  <a:lnTo>
                    <a:pt x="1220" y="2826"/>
                  </a:lnTo>
                  <a:lnTo>
                    <a:pt x="533" y="2826"/>
                  </a:lnTo>
                  <a:lnTo>
                    <a:pt x="476" y="2826"/>
                  </a:lnTo>
                  <a:lnTo>
                    <a:pt x="227" y="2826"/>
                  </a:lnTo>
                  <a:cubicBezTo>
                    <a:pt x="108" y="2826"/>
                    <a:pt x="1" y="2934"/>
                    <a:pt x="1" y="3052"/>
                  </a:cubicBezTo>
                  <a:lnTo>
                    <a:pt x="1" y="7286"/>
                  </a:lnTo>
                  <a:cubicBezTo>
                    <a:pt x="0" y="7345"/>
                    <a:pt x="24" y="7405"/>
                    <a:pt x="66" y="7447"/>
                  </a:cubicBezTo>
                  <a:cubicBezTo>
                    <a:pt x="108" y="7490"/>
                    <a:pt x="167" y="7515"/>
                    <a:pt x="227" y="7515"/>
                  </a:cubicBezTo>
                  <a:cubicBezTo>
                    <a:pt x="286" y="7515"/>
                    <a:pt x="345" y="7490"/>
                    <a:pt x="387" y="7447"/>
                  </a:cubicBezTo>
                  <a:cubicBezTo>
                    <a:pt x="429" y="7405"/>
                    <a:pt x="453" y="7345"/>
                    <a:pt x="452" y="7286"/>
                  </a:cubicBezTo>
                  <a:lnTo>
                    <a:pt x="452" y="3278"/>
                  </a:lnTo>
                  <a:lnTo>
                    <a:pt x="476" y="3278"/>
                  </a:lnTo>
                  <a:lnTo>
                    <a:pt x="533" y="3278"/>
                  </a:lnTo>
                  <a:lnTo>
                    <a:pt x="1220" y="3278"/>
                  </a:lnTo>
                  <a:lnTo>
                    <a:pt x="1445" y="3278"/>
                  </a:lnTo>
                  <a:lnTo>
                    <a:pt x="1944" y="3278"/>
                  </a:lnTo>
                  <a:lnTo>
                    <a:pt x="2066" y="3278"/>
                  </a:lnTo>
                  <a:lnTo>
                    <a:pt x="3049" y="3278"/>
                  </a:lnTo>
                  <a:cubicBezTo>
                    <a:pt x="3167" y="3278"/>
                    <a:pt x="3275" y="3170"/>
                    <a:pt x="3275" y="3052"/>
                  </a:cubicBezTo>
                  <a:lnTo>
                    <a:pt x="3275" y="623"/>
                  </a:lnTo>
                  <a:lnTo>
                    <a:pt x="2823" y="623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ad Lead"/>
            <p:cNvSpPr>
              <a:spLocks/>
            </p:cNvSpPr>
            <p:nvPr/>
          </p:nvSpPr>
          <p:spPr bwMode="auto">
            <a:xfrm>
              <a:off x="5567363" y="8505825"/>
              <a:ext cx="865188" cy="1387475"/>
            </a:xfrm>
            <a:custGeom>
              <a:avLst/>
              <a:gdLst>
                <a:gd name="T0" fmla="*/ 224 w 4687"/>
                <a:gd name="T1" fmla="*/ 1 h 7515"/>
                <a:gd name="T2" fmla="*/ 2 w 4687"/>
                <a:gd name="T3" fmla="*/ 230 h 7515"/>
                <a:gd name="T4" fmla="*/ 2 w 4687"/>
                <a:gd name="T5" fmla="*/ 1641 h 7515"/>
                <a:gd name="T6" fmla="*/ 228 w 4687"/>
                <a:gd name="T7" fmla="*/ 1867 h 7515"/>
                <a:gd name="T8" fmla="*/ 4235 w 4687"/>
                <a:gd name="T9" fmla="*/ 1867 h 7515"/>
                <a:gd name="T10" fmla="*/ 4235 w 4687"/>
                <a:gd name="T11" fmla="*/ 5649 h 7515"/>
                <a:gd name="T12" fmla="*/ 3050 w 4687"/>
                <a:gd name="T13" fmla="*/ 5649 h 7515"/>
                <a:gd name="T14" fmla="*/ 2824 w 4687"/>
                <a:gd name="T15" fmla="*/ 5874 h 7515"/>
                <a:gd name="T16" fmla="*/ 2824 w 4687"/>
                <a:gd name="T17" fmla="*/ 7286 h 7515"/>
                <a:gd name="T18" fmla="*/ 2889 w 4687"/>
                <a:gd name="T19" fmla="*/ 7447 h 7515"/>
                <a:gd name="T20" fmla="*/ 3050 w 4687"/>
                <a:gd name="T21" fmla="*/ 7515 h 7515"/>
                <a:gd name="T22" fmla="*/ 3211 w 4687"/>
                <a:gd name="T23" fmla="*/ 7447 h 7515"/>
                <a:gd name="T24" fmla="*/ 3276 w 4687"/>
                <a:gd name="T25" fmla="*/ 7286 h 7515"/>
                <a:gd name="T26" fmla="*/ 3276 w 4687"/>
                <a:gd name="T27" fmla="*/ 6100 h 7515"/>
                <a:gd name="T28" fmla="*/ 4461 w 4687"/>
                <a:gd name="T29" fmla="*/ 6100 h 7515"/>
                <a:gd name="T30" fmla="*/ 4687 w 4687"/>
                <a:gd name="T31" fmla="*/ 5874 h 7515"/>
                <a:gd name="T32" fmla="*/ 4687 w 4687"/>
                <a:gd name="T33" fmla="*/ 1641 h 7515"/>
                <a:gd name="T34" fmla="*/ 4461 w 4687"/>
                <a:gd name="T35" fmla="*/ 1415 h 7515"/>
                <a:gd name="T36" fmla="*/ 453 w 4687"/>
                <a:gd name="T37" fmla="*/ 1415 h 7515"/>
                <a:gd name="T38" fmla="*/ 453 w 4687"/>
                <a:gd name="T39" fmla="*/ 230 h 7515"/>
                <a:gd name="T40" fmla="*/ 387 w 4687"/>
                <a:gd name="T41" fmla="*/ 67 h 7515"/>
                <a:gd name="T42" fmla="*/ 224 w 4687"/>
                <a:gd name="T43" fmla="*/ 1 h 7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87" h="7515">
                  <a:moveTo>
                    <a:pt x="224" y="1"/>
                  </a:moveTo>
                  <a:cubicBezTo>
                    <a:pt x="106" y="3"/>
                    <a:pt x="0" y="112"/>
                    <a:pt x="2" y="230"/>
                  </a:cubicBezTo>
                  <a:lnTo>
                    <a:pt x="2" y="1641"/>
                  </a:lnTo>
                  <a:cubicBezTo>
                    <a:pt x="2" y="1759"/>
                    <a:pt x="109" y="1867"/>
                    <a:pt x="228" y="1867"/>
                  </a:cubicBezTo>
                  <a:lnTo>
                    <a:pt x="4235" y="1867"/>
                  </a:lnTo>
                  <a:lnTo>
                    <a:pt x="4235" y="5649"/>
                  </a:lnTo>
                  <a:lnTo>
                    <a:pt x="3050" y="5649"/>
                  </a:lnTo>
                  <a:cubicBezTo>
                    <a:pt x="2932" y="5649"/>
                    <a:pt x="2824" y="5756"/>
                    <a:pt x="2824" y="5874"/>
                  </a:cubicBezTo>
                  <a:lnTo>
                    <a:pt x="2824" y="7286"/>
                  </a:lnTo>
                  <a:cubicBezTo>
                    <a:pt x="2823" y="7345"/>
                    <a:pt x="2847" y="7405"/>
                    <a:pt x="2889" y="7447"/>
                  </a:cubicBezTo>
                  <a:cubicBezTo>
                    <a:pt x="2931" y="7490"/>
                    <a:pt x="2990" y="7515"/>
                    <a:pt x="3050" y="7515"/>
                  </a:cubicBezTo>
                  <a:cubicBezTo>
                    <a:pt x="3109" y="7515"/>
                    <a:pt x="3169" y="7490"/>
                    <a:pt x="3211" y="7447"/>
                  </a:cubicBezTo>
                  <a:cubicBezTo>
                    <a:pt x="3252" y="7405"/>
                    <a:pt x="3276" y="7345"/>
                    <a:pt x="3276" y="7286"/>
                  </a:cubicBezTo>
                  <a:lnTo>
                    <a:pt x="3276" y="6100"/>
                  </a:lnTo>
                  <a:lnTo>
                    <a:pt x="4461" y="6100"/>
                  </a:lnTo>
                  <a:cubicBezTo>
                    <a:pt x="4579" y="6100"/>
                    <a:pt x="4687" y="5993"/>
                    <a:pt x="4687" y="5874"/>
                  </a:cubicBezTo>
                  <a:lnTo>
                    <a:pt x="4687" y="1641"/>
                  </a:lnTo>
                  <a:cubicBezTo>
                    <a:pt x="4687" y="1523"/>
                    <a:pt x="4579" y="1415"/>
                    <a:pt x="4461" y="1415"/>
                  </a:cubicBezTo>
                  <a:lnTo>
                    <a:pt x="453" y="1415"/>
                  </a:lnTo>
                  <a:lnTo>
                    <a:pt x="453" y="230"/>
                  </a:lnTo>
                  <a:cubicBezTo>
                    <a:pt x="454" y="170"/>
                    <a:pt x="430" y="109"/>
                    <a:pt x="387" y="67"/>
                  </a:cubicBezTo>
                  <a:cubicBezTo>
                    <a:pt x="345" y="24"/>
                    <a:pt x="284" y="0"/>
                    <a:pt x="224" y="1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Blue Lead"/>
            <p:cNvSpPr>
              <a:spLocks/>
            </p:cNvSpPr>
            <p:nvPr/>
          </p:nvSpPr>
          <p:spPr bwMode="auto">
            <a:xfrm>
              <a:off x="5046663" y="8505825"/>
              <a:ext cx="84138" cy="1387475"/>
            </a:xfrm>
            <a:custGeom>
              <a:avLst/>
              <a:gdLst>
                <a:gd name="T0" fmla="*/ 224 w 454"/>
                <a:gd name="T1" fmla="*/ 1 h 7515"/>
                <a:gd name="T2" fmla="*/ 2 w 454"/>
                <a:gd name="T3" fmla="*/ 230 h 7515"/>
                <a:gd name="T4" fmla="*/ 2 w 454"/>
                <a:gd name="T5" fmla="*/ 7286 h 7515"/>
                <a:gd name="T6" fmla="*/ 67 w 454"/>
                <a:gd name="T7" fmla="*/ 7447 h 7515"/>
                <a:gd name="T8" fmla="*/ 227 w 454"/>
                <a:gd name="T9" fmla="*/ 7515 h 7515"/>
                <a:gd name="T10" fmla="*/ 388 w 454"/>
                <a:gd name="T11" fmla="*/ 7447 h 7515"/>
                <a:gd name="T12" fmla="*/ 453 w 454"/>
                <a:gd name="T13" fmla="*/ 7286 h 7515"/>
                <a:gd name="T14" fmla="*/ 453 w 454"/>
                <a:gd name="T15" fmla="*/ 230 h 7515"/>
                <a:gd name="T16" fmla="*/ 387 w 454"/>
                <a:gd name="T17" fmla="*/ 67 h 7515"/>
                <a:gd name="T18" fmla="*/ 224 w 454"/>
                <a:gd name="T19" fmla="*/ 1 h 7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7515">
                  <a:moveTo>
                    <a:pt x="224" y="1"/>
                  </a:moveTo>
                  <a:cubicBezTo>
                    <a:pt x="106" y="3"/>
                    <a:pt x="0" y="112"/>
                    <a:pt x="2" y="230"/>
                  </a:cubicBezTo>
                  <a:lnTo>
                    <a:pt x="2" y="7286"/>
                  </a:lnTo>
                  <a:cubicBezTo>
                    <a:pt x="1" y="7345"/>
                    <a:pt x="25" y="7405"/>
                    <a:pt x="67" y="7447"/>
                  </a:cubicBezTo>
                  <a:cubicBezTo>
                    <a:pt x="108" y="7490"/>
                    <a:pt x="168" y="7515"/>
                    <a:pt x="227" y="7515"/>
                  </a:cubicBezTo>
                  <a:cubicBezTo>
                    <a:pt x="287" y="7515"/>
                    <a:pt x="346" y="7490"/>
                    <a:pt x="388" y="7447"/>
                  </a:cubicBezTo>
                  <a:cubicBezTo>
                    <a:pt x="430" y="7405"/>
                    <a:pt x="454" y="7345"/>
                    <a:pt x="453" y="7286"/>
                  </a:cubicBezTo>
                  <a:lnTo>
                    <a:pt x="453" y="230"/>
                  </a:lnTo>
                  <a:cubicBezTo>
                    <a:pt x="454" y="170"/>
                    <a:pt x="430" y="109"/>
                    <a:pt x="387" y="67"/>
                  </a:cubicBezTo>
                  <a:cubicBezTo>
                    <a:pt x="344" y="24"/>
                    <a:pt x="284" y="0"/>
                    <a:pt x="224" y="1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Pink Lead"/>
            <p:cNvSpPr>
              <a:spLocks/>
            </p:cNvSpPr>
            <p:nvPr/>
          </p:nvSpPr>
          <p:spPr bwMode="auto">
            <a:xfrm>
              <a:off x="5307013" y="8505825"/>
              <a:ext cx="84138" cy="1387475"/>
            </a:xfrm>
            <a:custGeom>
              <a:avLst/>
              <a:gdLst>
                <a:gd name="T0" fmla="*/ 224 w 454"/>
                <a:gd name="T1" fmla="*/ 1 h 7515"/>
                <a:gd name="T2" fmla="*/ 2 w 454"/>
                <a:gd name="T3" fmla="*/ 230 h 7515"/>
                <a:gd name="T4" fmla="*/ 2 w 454"/>
                <a:gd name="T5" fmla="*/ 7286 h 7515"/>
                <a:gd name="T6" fmla="*/ 67 w 454"/>
                <a:gd name="T7" fmla="*/ 7447 h 7515"/>
                <a:gd name="T8" fmla="*/ 227 w 454"/>
                <a:gd name="T9" fmla="*/ 7515 h 7515"/>
                <a:gd name="T10" fmla="*/ 388 w 454"/>
                <a:gd name="T11" fmla="*/ 7447 h 7515"/>
                <a:gd name="T12" fmla="*/ 453 w 454"/>
                <a:gd name="T13" fmla="*/ 7286 h 7515"/>
                <a:gd name="T14" fmla="*/ 453 w 454"/>
                <a:gd name="T15" fmla="*/ 230 h 7515"/>
                <a:gd name="T16" fmla="*/ 387 w 454"/>
                <a:gd name="T17" fmla="*/ 67 h 7515"/>
                <a:gd name="T18" fmla="*/ 224 w 454"/>
                <a:gd name="T19" fmla="*/ 1 h 7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7515">
                  <a:moveTo>
                    <a:pt x="224" y="1"/>
                  </a:moveTo>
                  <a:cubicBezTo>
                    <a:pt x="106" y="3"/>
                    <a:pt x="0" y="112"/>
                    <a:pt x="2" y="230"/>
                  </a:cubicBezTo>
                  <a:lnTo>
                    <a:pt x="2" y="7286"/>
                  </a:lnTo>
                  <a:cubicBezTo>
                    <a:pt x="1" y="7345"/>
                    <a:pt x="25" y="7405"/>
                    <a:pt x="67" y="7447"/>
                  </a:cubicBezTo>
                  <a:cubicBezTo>
                    <a:pt x="109" y="7490"/>
                    <a:pt x="168" y="7515"/>
                    <a:pt x="227" y="7515"/>
                  </a:cubicBezTo>
                  <a:cubicBezTo>
                    <a:pt x="287" y="7515"/>
                    <a:pt x="346" y="7490"/>
                    <a:pt x="388" y="7447"/>
                  </a:cubicBezTo>
                  <a:cubicBezTo>
                    <a:pt x="430" y="7405"/>
                    <a:pt x="454" y="7345"/>
                    <a:pt x="453" y="7286"/>
                  </a:cubicBezTo>
                  <a:lnTo>
                    <a:pt x="453" y="230"/>
                  </a:lnTo>
                  <a:cubicBezTo>
                    <a:pt x="454" y="170"/>
                    <a:pt x="430" y="109"/>
                    <a:pt x="387" y="67"/>
                  </a:cubicBezTo>
                  <a:cubicBezTo>
                    <a:pt x="344" y="24"/>
                    <a:pt x="284" y="0"/>
                    <a:pt x="224" y="1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Orange Lead"/>
            <p:cNvSpPr>
              <a:spLocks/>
            </p:cNvSpPr>
            <p:nvPr/>
          </p:nvSpPr>
          <p:spPr bwMode="auto">
            <a:xfrm>
              <a:off x="5827713" y="8505825"/>
              <a:ext cx="84138" cy="1387475"/>
            </a:xfrm>
            <a:custGeom>
              <a:avLst/>
              <a:gdLst>
                <a:gd name="T0" fmla="*/ 227 w 453"/>
                <a:gd name="T1" fmla="*/ 0 h 7514"/>
                <a:gd name="T2" fmla="*/ 66 w 453"/>
                <a:gd name="T3" fmla="*/ 68 h 7514"/>
                <a:gd name="T4" fmla="*/ 1 w 453"/>
                <a:gd name="T5" fmla="*/ 229 h 7514"/>
                <a:gd name="T6" fmla="*/ 1 w 453"/>
                <a:gd name="T7" fmla="*/ 4462 h 7514"/>
                <a:gd name="T8" fmla="*/ 1 w 453"/>
                <a:gd name="T9" fmla="*/ 5391 h 7514"/>
                <a:gd name="T10" fmla="*/ 1 w 453"/>
                <a:gd name="T11" fmla="*/ 7285 h 7514"/>
                <a:gd name="T12" fmla="*/ 66 w 453"/>
                <a:gd name="T13" fmla="*/ 7446 h 7514"/>
                <a:gd name="T14" fmla="*/ 227 w 453"/>
                <a:gd name="T15" fmla="*/ 7514 h 7514"/>
                <a:gd name="T16" fmla="*/ 387 w 453"/>
                <a:gd name="T17" fmla="*/ 7446 h 7514"/>
                <a:gd name="T18" fmla="*/ 452 w 453"/>
                <a:gd name="T19" fmla="*/ 7285 h 7514"/>
                <a:gd name="T20" fmla="*/ 452 w 453"/>
                <a:gd name="T21" fmla="*/ 5458 h 7514"/>
                <a:gd name="T22" fmla="*/ 452 w 453"/>
                <a:gd name="T23" fmla="*/ 5391 h 7514"/>
                <a:gd name="T24" fmla="*/ 452 w 453"/>
                <a:gd name="T25" fmla="*/ 4688 h 7514"/>
                <a:gd name="T26" fmla="*/ 452 w 453"/>
                <a:gd name="T27" fmla="*/ 4237 h 7514"/>
                <a:gd name="T28" fmla="*/ 452 w 453"/>
                <a:gd name="T29" fmla="*/ 229 h 7514"/>
                <a:gd name="T30" fmla="*/ 387 w 453"/>
                <a:gd name="T31" fmla="*/ 68 h 7514"/>
                <a:gd name="T32" fmla="*/ 227 w 453"/>
                <a:gd name="T33" fmla="*/ 0 h 7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3" h="7514">
                  <a:moveTo>
                    <a:pt x="227" y="0"/>
                  </a:moveTo>
                  <a:cubicBezTo>
                    <a:pt x="168" y="0"/>
                    <a:pt x="107" y="25"/>
                    <a:pt x="66" y="68"/>
                  </a:cubicBezTo>
                  <a:cubicBezTo>
                    <a:pt x="24" y="110"/>
                    <a:pt x="0" y="170"/>
                    <a:pt x="1" y="229"/>
                  </a:cubicBezTo>
                  <a:lnTo>
                    <a:pt x="1" y="4462"/>
                  </a:lnTo>
                  <a:lnTo>
                    <a:pt x="1" y="5391"/>
                  </a:lnTo>
                  <a:lnTo>
                    <a:pt x="1" y="7285"/>
                  </a:lnTo>
                  <a:cubicBezTo>
                    <a:pt x="0" y="7344"/>
                    <a:pt x="24" y="7404"/>
                    <a:pt x="66" y="7446"/>
                  </a:cubicBezTo>
                  <a:cubicBezTo>
                    <a:pt x="108" y="7489"/>
                    <a:pt x="167" y="7514"/>
                    <a:pt x="227" y="7514"/>
                  </a:cubicBezTo>
                  <a:cubicBezTo>
                    <a:pt x="286" y="7514"/>
                    <a:pt x="346" y="7489"/>
                    <a:pt x="387" y="7446"/>
                  </a:cubicBezTo>
                  <a:cubicBezTo>
                    <a:pt x="429" y="7404"/>
                    <a:pt x="453" y="7344"/>
                    <a:pt x="452" y="7285"/>
                  </a:cubicBezTo>
                  <a:lnTo>
                    <a:pt x="452" y="5458"/>
                  </a:lnTo>
                  <a:lnTo>
                    <a:pt x="452" y="5391"/>
                  </a:lnTo>
                  <a:lnTo>
                    <a:pt x="452" y="4688"/>
                  </a:lnTo>
                  <a:lnTo>
                    <a:pt x="452" y="4237"/>
                  </a:lnTo>
                  <a:lnTo>
                    <a:pt x="452" y="229"/>
                  </a:lnTo>
                  <a:cubicBezTo>
                    <a:pt x="453" y="170"/>
                    <a:pt x="429" y="110"/>
                    <a:pt x="387" y="68"/>
                  </a:cubicBezTo>
                  <a:cubicBezTo>
                    <a:pt x="345" y="25"/>
                    <a:pt x="287" y="0"/>
                    <a:pt x="227" y="0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Plug Body"/>
            <p:cNvSpPr>
              <a:spLocks noChangeArrowheads="1"/>
            </p:cNvSpPr>
            <p:nvPr/>
          </p:nvSpPr>
          <p:spPr bwMode="auto">
            <a:xfrm>
              <a:off x="4687888" y="9763125"/>
              <a:ext cx="1843088" cy="788988"/>
            </a:xfrm>
            <a:custGeom>
              <a:avLst/>
              <a:gdLst>
                <a:gd name="connsiteX0" fmla="*/ 0 w 1843088"/>
                <a:gd name="connsiteY0" fmla="*/ 0 h 788988"/>
                <a:gd name="connsiteX1" fmla="*/ 1843088 w 1843088"/>
                <a:gd name="connsiteY1" fmla="*/ 0 h 788988"/>
                <a:gd name="connsiteX2" fmla="*/ 1843088 w 1843088"/>
                <a:gd name="connsiteY2" fmla="*/ 95250 h 788988"/>
                <a:gd name="connsiteX3" fmla="*/ 1703388 w 1843088"/>
                <a:gd name="connsiteY3" fmla="*/ 95250 h 788988"/>
                <a:gd name="connsiteX4" fmla="*/ 1703388 w 1843088"/>
                <a:gd name="connsiteY4" fmla="*/ 788988 h 788988"/>
                <a:gd name="connsiteX5" fmla="*/ 139700 w 1843088"/>
                <a:gd name="connsiteY5" fmla="*/ 788988 h 788988"/>
                <a:gd name="connsiteX6" fmla="*/ 139700 w 1843088"/>
                <a:gd name="connsiteY6" fmla="*/ 95250 h 788988"/>
                <a:gd name="connsiteX7" fmla="*/ 0 w 1843088"/>
                <a:gd name="connsiteY7" fmla="*/ 95250 h 78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3088" h="788988">
                  <a:moveTo>
                    <a:pt x="0" y="0"/>
                  </a:moveTo>
                  <a:lnTo>
                    <a:pt x="1843088" y="0"/>
                  </a:lnTo>
                  <a:lnTo>
                    <a:pt x="1843088" y="95250"/>
                  </a:lnTo>
                  <a:lnTo>
                    <a:pt x="1703388" y="95250"/>
                  </a:lnTo>
                  <a:lnTo>
                    <a:pt x="1703388" y="788988"/>
                  </a:lnTo>
                  <a:lnTo>
                    <a:pt x="139700" y="788988"/>
                  </a:lnTo>
                  <a:lnTo>
                    <a:pt x="139700" y="95250"/>
                  </a:lnTo>
                  <a:lnTo>
                    <a:pt x="0" y="9525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1" name="Contacts"/>
            <p:cNvSpPr>
              <a:spLocks noChangeArrowheads="1"/>
            </p:cNvSpPr>
            <p:nvPr/>
          </p:nvSpPr>
          <p:spPr bwMode="auto">
            <a:xfrm>
              <a:off x="5021263" y="10301288"/>
              <a:ext cx="1176338" cy="217488"/>
            </a:xfrm>
            <a:custGeom>
              <a:avLst/>
              <a:gdLst>
                <a:gd name="connsiteX0" fmla="*/ 1041400 w 1176338"/>
                <a:gd name="connsiteY0" fmla="*/ 0 h 217488"/>
                <a:gd name="connsiteX1" fmla="*/ 1176338 w 1176338"/>
                <a:gd name="connsiteY1" fmla="*/ 0 h 217488"/>
                <a:gd name="connsiteX2" fmla="*/ 1176338 w 1176338"/>
                <a:gd name="connsiteY2" fmla="*/ 217488 h 217488"/>
                <a:gd name="connsiteX3" fmla="*/ 1041400 w 1176338"/>
                <a:gd name="connsiteY3" fmla="*/ 217488 h 217488"/>
                <a:gd name="connsiteX4" fmla="*/ 781050 w 1176338"/>
                <a:gd name="connsiteY4" fmla="*/ 0 h 217488"/>
                <a:gd name="connsiteX5" fmla="*/ 915988 w 1176338"/>
                <a:gd name="connsiteY5" fmla="*/ 0 h 217488"/>
                <a:gd name="connsiteX6" fmla="*/ 915988 w 1176338"/>
                <a:gd name="connsiteY6" fmla="*/ 217488 h 217488"/>
                <a:gd name="connsiteX7" fmla="*/ 781050 w 1176338"/>
                <a:gd name="connsiteY7" fmla="*/ 217488 h 217488"/>
                <a:gd name="connsiteX8" fmla="*/ 520700 w 1176338"/>
                <a:gd name="connsiteY8" fmla="*/ 0 h 217488"/>
                <a:gd name="connsiteX9" fmla="*/ 655638 w 1176338"/>
                <a:gd name="connsiteY9" fmla="*/ 0 h 217488"/>
                <a:gd name="connsiteX10" fmla="*/ 655638 w 1176338"/>
                <a:gd name="connsiteY10" fmla="*/ 217488 h 217488"/>
                <a:gd name="connsiteX11" fmla="*/ 520700 w 1176338"/>
                <a:gd name="connsiteY11" fmla="*/ 217488 h 217488"/>
                <a:gd name="connsiteX12" fmla="*/ 260350 w 1176338"/>
                <a:gd name="connsiteY12" fmla="*/ 0 h 217488"/>
                <a:gd name="connsiteX13" fmla="*/ 395288 w 1176338"/>
                <a:gd name="connsiteY13" fmla="*/ 0 h 217488"/>
                <a:gd name="connsiteX14" fmla="*/ 395288 w 1176338"/>
                <a:gd name="connsiteY14" fmla="*/ 217488 h 217488"/>
                <a:gd name="connsiteX15" fmla="*/ 260350 w 1176338"/>
                <a:gd name="connsiteY15" fmla="*/ 217488 h 217488"/>
                <a:gd name="connsiteX16" fmla="*/ 0 w 1176338"/>
                <a:gd name="connsiteY16" fmla="*/ 0 h 217488"/>
                <a:gd name="connsiteX17" fmla="*/ 134938 w 1176338"/>
                <a:gd name="connsiteY17" fmla="*/ 0 h 217488"/>
                <a:gd name="connsiteX18" fmla="*/ 134938 w 1176338"/>
                <a:gd name="connsiteY18" fmla="*/ 217488 h 217488"/>
                <a:gd name="connsiteX19" fmla="*/ 0 w 1176338"/>
                <a:gd name="connsiteY19" fmla="*/ 217488 h 21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76338" h="217488">
                  <a:moveTo>
                    <a:pt x="1041400" y="0"/>
                  </a:moveTo>
                  <a:lnTo>
                    <a:pt x="1176338" y="0"/>
                  </a:lnTo>
                  <a:lnTo>
                    <a:pt x="1176338" y="217488"/>
                  </a:lnTo>
                  <a:lnTo>
                    <a:pt x="1041400" y="217488"/>
                  </a:lnTo>
                  <a:close/>
                  <a:moveTo>
                    <a:pt x="781050" y="0"/>
                  </a:moveTo>
                  <a:lnTo>
                    <a:pt x="915988" y="0"/>
                  </a:lnTo>
                  <a:lnTo>
                    <a:pt x="915988" y="217488"/>
                  </a:lnTo>
                  <a:lnTo>
                    <a:pt x="781050" y="217488"/>
                  </a:lnTo>
                  <a:close/>
                  <a:moveTo>
                    <a:pt x="520700" y="0"/>
                  </a:moveTo>
                  <a:lnTo>
                    <a:pt x="655638" y="0"/>
                  </a:lnTo>
                  <a:lnTo>
                    <a:pt x="655638" y="217488"/>
                  </a:lnTo>
                  <a:lnTo>
                    <a:pt x="520700" y="217488"/>
                  </a:lnTo>
                  <a:close/>
                  <a:moveTo>
                    <a:pt x="260350" y="0"/>
                  </a:moveTo>
                  <a:lnTo>
                    <a:pt x="395288" y="0"/>
                  </a:lnTo>
                  <a:lnTo>
                    <a:pt x="395288" y="217488"/>
                  </a:lnTo>
                  <a:lnTo>
                    <a:pt x="260350" y="217488"/>
                  </a:lnTo>
                  <a:close/>
                  <a:moveTo>
                    <a:pt x="0" y="0"/>
                  </a:moveTo>
                  <a:lnTo>
                    <a:pt x="134938" y="0"/>
                  </a:lnTo>
                  <a:lnTo>
                    <a:pt x="134938" y="217488"/>
                  </a:lnTo>
                  <a:lnTo>
                    <a:pt x="0" y="217488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5" name="Leads"/>
          <p:cNvGrpSpPr/>
          <p:nvPr/>
        </p:nvGrpSpPr>
        <p:grpSpPr>
          <a:xfrm>
            <a:off x="1775424" y="4744879"/>
            <a:ext cx="1102257" cy="304325"/>
            <a:chOff x="5045075" y="8193086"/>
            <a:chExt cx="3817938" cy="1054102"/>
          </a:xfrm>
        </p:grpSpPr>
        <p:sp>
          <p:nvSpPr>
            <p:cNvPr id="436" name="Red Lead"/>
            <p:cNvSpPr>
              <a:spLocks/>
            </p:cNvSpPr>
            <p:nvPr/>
          </p:nvSpPr>
          <p:spPr bwMode="auto">
            <a:xfrm>
              <a:off x="5567362" y="8747123"/>
              <a:ext cx="3295651" cy="82551"/>
            </a:xfrm>
            <a:custGeom>
              <a:avLst/>
              <a:gdLst>
                <a:gd name="T0" fmla="*/ 229 w 17849"/>
                <a:gd name="T1" fmla="*/ 0 h 453"/>
                <a:gd name="T2" fmla="*/ 67 w 17849"/>
                <a:gd name="T3" fmla="*/ 65 h 453"/>
                <a:gd name="T4" fmla="*/ 0 w 17849"/>
                <a:gd name="T5" fmla="*/ 226 h 453"/>
                <a:gd name="T6" fmla="*/ 67 w 17849"/>
                <a:gd name="T7" fmla="*/ 387 h 453"/>
                <a:gd name="T8" fmla="*/ 229 w 17849"/>
                <a:gd name="T9" fmla="*/ 452 h 453"/>
                <a:gd name="T10" fmla="*/ 3902 w 17849"/>
                <a:gd name="T11" fmla="*/ 452 h 453"/>
                <a:gd name="T12" fmla="*/ 4015 w 17849"/>
                <a:gd name="T13" fmla="*/ 452 h 453"/>
                <a:gd name="T14" fmla="*/ 7688 w 17849"/>
                <a:gd name="T15" fmla="*/ 452 h 453"/>
                <a:gd name="T16" fmla="*/ 11354 w 17849"/>
                <a:gd name="T17" fmla="*/ 452 h 453"/>
                <a:gd name="T18" fmla="*/ 14797 w 17849"/>
                <a:gd name="T19" fmla="*/ 452 h 453"/>
                <a:gd name="T20" fmla="*/ 17620 w 17849"/>
                <a:gd name="T21" fmla="*/ 452 h 453"/>
                <a:gd name="T22" fmla="*/ 17781 w 17849"/>
                <a:gd name="T23" fmla="*/ 387 h 453"/>
                <a:gd name="T24" fmla="*/ 17849 w 17849"/>
                <a:gd name="T25" fmla="*/ 226 h 453"/>
                <a:gd name="T26" fmla="*/ 17781 w 17849"/>
                <a:gd name="T27" fmla="*/ 65 h 453"/>
                <a:gd name="T28" fmla="*/ 17620 w 17849"/>
                <a:gd name="T29" fmla="*/ 0 h 453"/>
                <a:gd name="T30" fmla="*/ 14797 w 17849"/>
                <a:gd name="T31" fmla="*/ 0 h 453"/>
                <a:gd name="T32" fmla="*/ 11354 w 17849"/>
                <a:gd name="T33" fmla="*/ 0 h 453"/>
                <a:gd name="T34" fmla="*/ 7688 w 17849"/>
                <a:gd name="T35" fmla="*/ 0 h 453"/>
                <a:gd name="T36" fmla="*/ 4015 w 17849"/>
                <a:gd name="T37" fmla="*/ 0 h 453"/>
                <a:gd name="T38" fmla="*/ 3902 w 17849"/>
                <a:gd name="T39" fmla="*/ 0 h 453"/>
                <a:gd name="T40" fmla="*/ 229 w 17849"/>
                <a:gd name="T4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49" h="453">
                  <a:moveTo>
                    <a:pt x="229" y="0"/>
                  </a:moveTo>
                  <a:cubicBezTo>
                    <a:pt x="169" y="0"/>
                    <a:pt x="109" y="23"/>
                    <a:pt x="67" y="65"/>
                  </a:cubicBezTo>
                  <a:cubicBezTo>
                    <a:pt x="24" y="107"/>
                    <a:pt x="0" y="166"/>
                    <a:pt x="0" y="226"/>
                  </a:cubicBezTo>
                  <a:cubicBezTo>
                    <a:pt x="0" y="286"/>
                    <a:pt x="24" y="345"/>
                    <a:pt x="67" y="387"/>
                  </a:cubicBezTo>
                  <a:cubicBezTo>
                    <a:pt x="109" y="429"/>
                    <a:pt x="169" y="453"/>
                    <a:pt x="229" y="452"/>
                  </a:cubicBezTo>
                  <a:lnTo>
                    <a:pt x="3902" y="452"/>
                  </a:lnTo>
                  <a:lnTo>
                    <a:pt x="4015" y="452"/>
                  </a:lnTo>
                  <a:lnTo>
                    <a:pt x="7688" y="452"/>
                  </a:lnTo>
                  <a:lnTo>
                    <a:pt x="11354" y="452"/>
                  </a:lnTo>
                  <a:lnTo>
                    <a:pt x="14797" y="452"/>
                  </a:lnTo>
                  <a:lnTo>
                    <a:pt x="17620" y="452"/>
                  </a:lnTo>
                  <a:cubicBezTo>
                    <a:pt x="17679" y="453"/>
                    <a:pt x="17739" y="429"/>
                    <a:pt x="17781" y="387"/>
                  </a:cubicBezTo>
                  <a:cubicBezTo>
                    <a:pt x="17824" y="345"/>
                    <a:pt x="17849" y="286"/>
                    <a:pt x="17849" y="226"/>
                  </a:cubicBezTo>
                  <a:cubicBezTo>
                    <a:pt x="17849" y="166"/>
                    <a:pt x="17824" y="107"/>
                    <a:pt x="17781" y="65"/>
                  </a:cubicBezTo>
                  <a:cubicBezTo>
                    <a:pt x="17739" y="23"/>
                    <a:pt x="17679" y="0"/>
                    <a:pt x="17620" y="0"/>
                  </a:cubicBezTo>
                  <a:lnTo>
                    <a:pt x="14797" y="0"/>
                  </a:lnTo>
                  <a:lnTo>
                    <a:pt x="11354" y="0"/>
                  </a:lnTo>
                  <a:lnTo>
                    <a:pt x="7688" y="0"/>
                  </a:lnTo>
                  <a:lnTo>
                    <a:pt x="4015" y="0"/>
                  </a:lnTo>
                  <a:lnTo>
                    <a:pt x="3902" y="0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Orange Lead"/>
            <p:cNvSpPr>
              <a:spLocks/>
            </p:cNvSpPr>
            <p:nvPr/>
          </p:nvSpPr>
          <p:spPr bwMode="auto">
            <a:xfrm>
              <a:off x="5827712" y="8193086"/>
              <a:ext cx="2774948" cy="741362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Pink Lead"/>
            <p:cNvSpPr>
              <a:spLocks/>
            </p:cNvSpPr>
            <p:nvPr/>
          </p:nvSpPr>
          <p:spPr bwMode="auto">
            <a:xfrm>
              <a:off x="5307012" y="8397874"/>
              <a:ext cx="2774948" cy="744537"/>
            </a:xfrm>
            <a:custGeom>
              <a:avLst/>
              <a:gdLst>
                <a:gd name="T0" fmla="*/ 0 w 15027"/>
                <a:gd name="T1" fmla="*/ 0 h 4031"/>
                <a:gd name="T2" fmla="*/ 0 w 15027"/>
                <a:gd name="T3" fmla="*/ 3786 h 4031"/>
                <a:gd name="T4" fmla="*/ 1 w 15027"/>
                <a:gd name="T5" fmla="*/ 3807 h 4031"/>
                <a:gd name="T6" fmla="*/ 1 w 15027"/>
                <a:gd name="T7" fmla="*/ 3810 h 4031"/>
                <a:gd name="T8" fmla="*/ 229 w 15027"/>
                <a:gd name="T9" fmla="*/ 4029 h 4031"/>
                <a:gd name="T10" fmla="*/ 3903 w 15027"/>
                <a:gd name="T11" fmla="*/ 4029 h 4031"/>
                <a:gd name="T12" fmla="*/ 4016 w 15027"/>
                <a:gd name="T13" fmla="*/ 4029 h 4031"/>
                <a:gd name="T14" fmla="*/ 7568 w 15027"/>
                <a:gd name="T15" fmla="*/ 4029 h 4031"/>
                <a:gd name="T16" fmla="*/ 7689 w 15027"/>
                <a:gd name="T17" fmla="*/ 4029 h 4031"/>
                <a:gd name="T18" fmla="*/ 11012 w 15027"/>
                <a:gd name="T19" fmla="*/ 4029 h 4031"/>
                <a:gd name="T20" fmla="*/ 11354 w 15027"/>
                <a:gd name="T21" fmla="*/ 4029 h 4031"/>
                <a:gd name="T22" fmla="*/ 14798 w 15027"/>
                <a:gd name="T23" fmla="*/ 4029 h 4031"/>
                <a:gd name="T24" fmla="*/ 14960 w 15027"/>
                <a:gd name="T25" fmla="*/ 3964 h 4031"/>
                <a:gd name="T26" fmla="*/ 15027 w 15027"/>
                <a:gd name="T27" fmla="*/ 3804 h 4031"/>
                <a:gd name="T28" fmla="*/ 14960 w 15027"/>
                <a:gd name="T29" fmla="*/ 3643 h 4031"/>
                <a:gd name="T30" fmla="*/ 14798 w 15027"/>
                <a:gd name="T31" fmla="*/ 3578 h 4031"/>
                <a:gd name="T32" fmla="*/ 11354 w 15027"/>
                <a:gd name="T33" fmla="*/ 3578 h 4031"/>
                <a:gd name="T34" fmla="*/ 11012 w 15027"/>
                <a:gd name="T35" fmla="*/ 3578 h 4031"/>
                <a:gd name="T36" fmla="*/ 7705 w 15027"/>
                <a:gd name="T37" fmla="*/ 3578 h 4031"/>
                <a:gd name="T38" fmla="*/ 7689 w 15027"/>
                <a:gd name="T39" fmla="*/ 3578 h 4031"/>
                <a:gd name="T40" fmla="*/ 7568 w 15027"/>
                <a:gd name="T41" fmla="*/ 3578 h 4031"/>
                <a:gd name="T42" fmla="*/ 4016 w 15027"/>
                <a:gd name="T43" fmla="*/ 3578 h 4031"/>
                <a:gd name="T44" fmla="*/ 3903 w 15027"/>
                <a:gd name="T45" fmla="*/ 3578 h 4031"/>
                <a:gd name="T46" fmla="*/ 452 w 15027"/>
                <a:gd name="T47" fmla="*/ 3578 h 4031"/>
                <a:gd name="T48" fmla="*/ 452 w 15027"/>
                <a:gd name="T49" fmla="*/ 0 h 4031"/>
                <a:gd name="T50" fmla="*/ 0 w 15027"/>
                <a:gd name="T51" fmla="*/ 0 h 4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027" h="4031">
                  <a:moveTo>
                    <a:pt x="0" y="0"/>
                  </a:moveTo>
                  <a:lnTo>
                    <a:pt x="0" y="3786"/>
                  </a:lnTo>
                  <a:cubicBezTo>
                    <a:pt x="0" y="3793"/>
                    <a:pt x="0" y="3800"/>
                    <a:pt x="1" y="3807"/>
                  </a:cubicBezTo>
                  <a:cubicBezTo>
                    <a:pt x="1" y="3808"/>
                    <a:pt x="1" y="3809"/>
                    <a:pt x="1" y="3810"/>
                  </a:cubicBezTo>
                  <a:cubicBezTo>
                    <a:pt x="4" y="3927"/>
                    <a:pt x="112" y="4031"/>
                    <a:pt x="229" y="4029"/>
                  </a:cubicBezTo>
                  <a:lnTo>
                    <a:pt x="3903" y="4029"/>
                  </a:lnTo>
                  <a:lnTo>
                    <a:pt x="4016" y="4029"/>
                  </a:lnTo>
                  <a:lnTo>
                    <a:pt x="7568" y="4029"/>
                  </a:lnTo>
                  <a:lnTo>
                    <a:pt x="7689" y="4029"/>
                  </a:lnTo>
                  <a:lnTo>
                    <a:pt x="11012" y="4029"/>
                  </a:lnTo>
                  <a:lnTo>
                    <a:pt x="11354" y="4029"/>
                  </a:lnTo>
                  <a:lnTo>
                    <a:pt x="14798" y="4029"/>
                  </a:lnTo>
                  <a:cubicBezTo>
                    <a:pt x="14858" y="4030"/>
                    <a:pt x="14918" y="4006"/>
                    <a:pt x="14960" y="3964"/>
                  </a:cubicBezTo>
                  <a:cubicBezTo>
                    <a:pt x="15002" y="3923"/>
                    <a:pt x="15027" y="3863"/>
                    <a:pt x="15027" y="3804"/>
                  </a:cubicBezTo>
                  <a:cubicBezTo>
                    <a:pt x="15027" y="3744"/>
                    <a:pt x="15002" y="3685"/>
                    <a:pt x="14960" y="3643"/>
                  </a:cubicBezTo>
                  <a:cubicBezTo>
                    <a:pt x="14918" y="3601"/>
                    <a:pt x="14858" y="3577"/>
                    <a:pt x="14798" y="3578"/>
                  </a:cubicBezTo>
                  <a:lnTo>
                    <a:pt x="11354" y="3578"/>
                  </a:lnTo>
                  <a:lnTo>
                    <a:pt x="11012" y="3578"/>
                  </a:lnTo>
                  <a:lnTo>
                    <a:pt x="7705" y="3578"/>
                  </a:lnTo>
                  <a:lnTo>
                    <a:pt x="7689" y="3578"/>
                  </a:lnTo>
                  <a:lnTo>
                    <a:pt x="7568" y="3578"/>
                  </a:lnTo>
                  <a:lnTo>
                    <a:pt x="4016" y="3578"/>
                  </a:lnTo>
                  <a:lnTo>
                    <a:pt x="3903" y="3578"/>
                  </a:lnTo>
                  <a:lnTo>
                    <a:pt x="452" y="3578"/>
                  </a:ln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Blue Lead"/>
            <p:cNvSpPr>
              <a:spLocks/>
            </p:cNvSpPr>
            <p:nvPr/>
          </p:nvSpPr>
          <p:spPr bwMode="auto">
            <a:xfrm>
              <a:off x="5045075" y="8504238"/>
              <a:ext cx="2776539" cy="742950"/>
            </a:xfrm>
            <a:custGeom>
              <a:avLst/>
              <a:gdLst>
                <a:gd name="T0" fmla="*/ 0 w 15027"/>
                <a:gd name="T1" fmla="*/ 0 h 4019"/>
                <a:gd name="T2" fmla="*/ 0 w 15027"/>
                <a:gd name="T3" fmla="*/ 3786 h 4019"/>
                <a:gd name="T4" fmla="*/ 2 w 15027"/>
                <a:gd name="T5" fmla="*/ 3812 h 4019"/>
                <a:gd name="T6" fmla="*/ 4 w 15027"/>
                <a:gd name="T7" fmla="*/ 3831 h 4019"/>
                <a:gd name="T8" fmla="*/ 10 w 15027"/>
                <a:gd name="T9" fmla="*/ 3853 h 4019"/>
                <a:gd name="T10" fmla="*/ 229 w 15027"/>
                <a:gd name="T11" fmla="*/ 4018 h 4019"/>
                <a:gd name="T12" fmla="*/ 3903 w 15027"/>
                <a:gd name="T13" fmla="*/ 4018 h 4019"/>
                <a:gd name="T14" fmla="*/ 4016 w 15027"/>
                <a:gd name="T15" fmla="*/ 4018 h 4019"/>
                <a:gd name="T16" fmla="*/ 7568 w 15027"/>
                <a:gd name="T17" fmla="*/ 4018 h 4019"/>
                <a:gd name="T18" fmla="*/ 7689 w 15027"/>
                <a:gd name="T19" fmla="*/ 4018 h 4019"/>
                <a:gd name="T20" fmla="*/ 11012 w 15027"/>
                <a:gd name="T21" fmla="*/ 4018 h 4019"/>
                <a:gd name="T22" fmla="*/ 11354 w 15027"/>
                <a:gd name="T23" fmla="*/ 4018 h 4019"/>
                <a:gd name="T24" fmla="*/ 14798 w 15027"/>
                <a:gd name="T25" fmla="*/ 4018 h 4019"/>
                <a:gd name="T26" fmla="*/ 14960 w 15027"/>
                <a:gd name="T27" fmla="*/ 3953 h 4019"/>
                <a:gd name="T28" fmla="*/ 15027 w 15027"/>
                <a:gd name="T29" fmla="*/ 3792 h 4019"/>
                <a:gd name="T30" fmla="*/ 14960 w 15027"/>
                <a:gd name="T31" fmla="*/ 3631 h 4019"/>
                <a:gd name="T32" fmla="*/ 14798 w 15027"/>
                <a:gd name="T33" fmla="*/ 3566 h 4019"/>
                <a:gd name="T34" fmla="*/ 11354 w 15027"/>
                <a:gd name="T35" fmla="*/ 3566 h 4019"/>
                <a:gd name="T36" fmla="*/ 11012 w 15027"/>
                <a:gd name="T37" fmla="*/ 3566 h 4019"/>
                <a:gd name="T38" fmla="*/ 7705 w 15027"/>
                <a:gd name="T39" fmla="*/ 3566 h 4019"/>
                <a:gd name="T40" fmla="*/ 7689 w 15027"/>
                <a:gd name="T41" fmla="*/ 3566 h 4019"/>
                <a:gd name="T42" fmla="*/ 7568 w 15027"/>
                <a:gd name="T43" fmla="*/ 3566 h 4019"/>
                <a:gd name="T44" fmla="*/ 4016 w 15027"/>
                <a:gd name="T45" fmla="*/ 3566 h 4019"/>
                <a:gd name="T46" fmla="*/ 3903 w 15027"/>
                <a:gd name="T47" fmla="*/ 3566 h 4019"/>
                <a:gd name="T48" fmla="*/ 452 w 15027"/>
                <a:gd name="T49" fmla="*/ 3566 h 4019"/>
                <a:gd name="T50" fmla="*/ 452 w 15027"/>
                <a:gd name="T51" fmla="*/ 0 h 4019"/>
                <a:gd name="T52" fmla="*/ 0 w 15027"/>
                <a:gd name="T53" fmla="*/ 0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27" h="4019">
                  <a:moveTo>
                    <a:pt x="0" y="0"/>
                  </a:moveTo>
                  <a:lnTo>
                    <a:pt x="0" y="3786"/>
                  </a:lnTo>
                  <a:cubicBezTo>
                    <a:pt x="0" y="3795"/>
                    <a:pt x="1" y="3804"/>
                    <a:pt x="2" y="3812"/>
                  </a:cubicBezTo>
                  <a:cubicBezTo>
                    <a:pt x="2" y="3819"/>
                    <a:pt x="3" y="3825"/>
                    <a:pt x="4" y="3831"/>
                  </a:cubicBezTo>
                  <a:cubicBezTo>
                    <a:pt x="6" y="3838"/>
                    <a:pt x="8" y="3846"/>
                    <a:pt x="10" y="3853"/>
                  </a:cubicBezTo>
                  <a:cubicBezTo>
                    <a:pt x="36" y="3948"/>
                    <a:pt x="131" y="4019"/>
                    <a:pt x="229" y="4018"/>
                  </a:cubicBezTo>
                  <a:lnTo>
                    <a:pt x="3903" y="4018"/>
                  </a:lnTo>
                  <a:lnTo>
                    <a:pt x="4016" y="4018"/>
                  </a:lnTo>
                  <a:lnTo>
                    <a:pt x="7568" y="4018"/>
                  </a:lnTo>
                  <a:lnTo>
                    <a:pt x="7689" y="4018"/>
                  </a:lnTo>
                  <a:lnTo>
                    <a:pt x="11012" y="4018"/>
                  </a:lnTo>
                  <a:lnTo>
                    <a:pt x="11354" y="4018"/>
                  </a:lnTo>
                  <a:lnTo>
                    <a:pt x="14798" y="4018"/>
                  </a:lnTo>
                  <a:cubicBezTo>
                    <a:pt x="14858" y="4019"/>
                    <a:pt x="14917" y="3995"/>
                    <a:pt x="14960" y="3953"/>
                  </a:cubicBezTo>
                  <a:cubicBezTo>
                    <a:pt x="15002" y="3911"/>
                    <a:pt x="15027" y="3852"/>
                    <a:pt x="15027" y="3792"/>
                  </a:cubicBezTo>
                  <a:cubicBezTo>
                    <a:pt x="15027" y="3733"/>
                    <a:pt x="15002" y="3673"/>
                    <a:pt x="14960" y="3631"/>
                  </a:cubicBezTo>
                  <a:cubicBezTo>
                    <a:pt x="14917" y="3589"/>
                    <a:pt x="14858" y="3566"/>
                    <a:pt x="14798" y="3566"/>
                  </a:cubicBezTo>
                  <a:lnTo>
                    <a:pt x="11354" y="3566"/>
                  </a:lnTo>
                  <a:lnTo>
                    <a:pt x="11012" y="3566"/>
                  </a:lnTo>
                  <a:lnTo>
                    <a:pt x="7705" y="3566"/>
                  </a:lnTo>
                  <a:lnTo>
                    <a:pt x="7689" y="3566"/>
                  </a:lnTo>
                  <a:lnTo>
                    <a:pt x="7568" y="3566"/>
                  </a:lnTo>
                  <a:lnTo>
                    <a:pt x="4016" y="3566"/>
                  </a:lnTo>
                  <a:lnTo>
                    <a:pt x="3903" y="3566"/>
                  </a:lnTo>
                  <a:lnTo>
                    <a:pt x="452" y="3566"/>
                  </a:ln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Yellow Lead"/>
            <p:cNvSpPr>
              <a:spLocks/>
            </p:cNvSpPr>
            <p:nvPr/>
          </p:nvSpPr>
          <p:spPr bwMode="auto">
            <a:xfrm>
              <a:off x="6088064" y="8296276"/>
              <a:ext cx="2254249" cy="742950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6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57" grpId="0" animBg="1"/>
      <p:bldP spid="458" grpId="0" animBg="1"/>
      <p:bldP spid="598" grpId="0" animBg="1"/>
      <p:bldP spid="4" grpId="0" animBg="1"/>
      <p:bldP spid="60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605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09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12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0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11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Angle Info"/>
          <p:cNvGrpSpPr/>
          <p:nvPr/>
        </p:nvGrpSpPr>
        <p:grpSpPr>
          <a:xfrm>
            <a:off x="1999241" y="1761961"/>
            <a:ext cx="5938370" cy="1544995"/>
            <a:chOff x="2665655" y="1206281"/>
            <a:chExt cx="7917826" cy="2059993"/>
          </a:xfrm>
        </p:grpSpPr>
        <p:sp>
          <p:nvSpPr>
            <p:cNvPr id="9" name="Step Angle Notes"/>
            <p:cNvSpPr txBox="1"/>
            <p:nvPr/>
          </p:nvSpPr>
          <p:spPr>
            <a:xfrm>
              <a:off x="3388246" y="1206281"/>
              <a:ext cx="7195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11.25° Step Angle – 32 Steps needed for a single rotor rotation of 360° </a:t>
              </a:r>
            </a:p>
          </p:txBody>
        </p:sp>
        <p:grpSp>
          <p:nvGrpSpPr>
            <p:cNvPr id="10" name="Angle Lines"/>
            <p:cNvGrpSpPr/>
            <p:nvPr/>
          </p:nvGrpSpPr>
          <p:grpSpPr>
            <a:xfrm>
              <a:off x="2665655" y="1313352"/>
              <a:ext cx="484920" cy="1952922"/>
              <a:chOff x="2665655" y="1313352"/>
              <a:chExt cx="484920" cy="1952922"/>
            </a:xfrm>
          </p:grpSpPr>
          <p:sp>
            <p:nvSpPr>
              <p:cNvPr id="8" name="Freeform 7"/>
              <p:cNvSpPr/>
              <p:nvPr/>
            </p:nvSpPr>
            <p:spPr>
              <a:xfrm rot="300000">
                <a:off x="2665655" y="131335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Freeform 618"/>
              <p:cNvSpPr/>
              <p:nvPr/>
            </p:nvSpPr>
            <p:spPr>
              <a:xfrm rot="960000">
                <a:off x="2832710" y="1346679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Freeform 619"/>
              <p:cNvSpPr/>
              <p:nvPr/>
            </p:nvSpPr>
            <p:spPr>
              <a:xfrm rot="1680000">
                <a:off x="3006906" y="141032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Freeform 620"/>
              <p:cNvSpPr/>
              <p:nvPr/>
            </p:nvSpPr>
            <p:spPr>
              <a:xfrm rot="2340000">
                <a:off x="3150575" y="1498434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1119664"/>
            <a:ext cx="8451476" cy="994172"/>
          </a:xfrm>
        </p:spPr>
        <p:txBody>
          <a:bodyPr/>
          <a:lstStyle/>
          <a:p>
            <a:r>
              <a:rPr lang="en-US" dirty="0"/>
              <a:t>WAVE DRIVING…</a:t>
            </a:r>
          </a:p>
        </p:txBody>
      </p: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1" name="Pink Teeth"/>
          <p:cNvGrpSpPr/>
          <p:nvPr/>
        </p:nvGrpSpPr>
        <p:grpSpPr>
          <a:xfrm>
            <a:off x="1403195" y="2629005"/>
            <a:ext cx="1074144" cy="1074145"/>
            <a:chOff x="1870926" y="2362340"/>
            <a:chExt cx="1432192" cy="1432193"/>
          </a:xfrm>
        </p:grpSpPr>
        <p:sp>
          <p:nvSpPr>
            <p:cNvPr id="91" name="Freeform 71"/>
            <p:cNvSpPr>
              <a:spLocks/>
            </p:cNvSpPr>
            <p:nvPr/>
          </p:nvSpPr>
          <p:spPr bwMode="auto">
            <a:xfrm>
              <a:off x="2733671" y="2362340"/>
              <a:ext cx="118788" cy="93071"/>
            </a:xfrm>
            <a:custGeom>
              <a:avLst/>
              <a:gdLst>
                <a:gd name="T0" fmla="*/ 181 w 1664"/>
                <a:gd name="T1" fmla="*/ 0 h 1311"/>
                <a:gd name="T2" fmla="*/ 0 w 1664"/>
                <a:gd name="T3" fmla="*/ 914 h 1311"/>
                <a:gd name="T4" fmla="*/ 1307 w 1664"/>
                <a:gd name="T5" fmla="*/ 1311 h 1311"/>
                <a:gd name="T6" fmla="*/ 1664 w 1664"/>
                <a:gd name="T7" fmla="*/ 449 h 1311"/>
                <a:gd name="T8" fmla="*/ 181 w 1664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1311">
                  <a:moveTo>
                    <a:pt x="181" y="0"/>
                  </a:moveTo>
                  <a:lnTo>
                    <a:pt x="0" y="914"/>
                  </a:lnTo>
                  <a:cubicBezTo>
                    <a:pt x="449" y="1015"/>
                    <a:pt x="885" y="1148"/>
                    <a:pt x="1307" y="1311"/>
                  </a:cubicBezTo>
                  <a:lnTo>
                    <a:pt x="1664" y="449"/>
                  </a:lnTo>
                  <a:cubicBezTo>
                    <a:pt x="1186" y="264"/>
                    <a:pt x="690" y="113"/>
                    <a:pt x="181" y="0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2"/>
            <p:cNvSpPr>
              <a:spLocks/>
            </p:cNvSpPr>
            <p:nvPr/>
          </p:nvSpPr>
          <p:spPr bwMode="auto">
            <a:xfrm>
              <a:off x="2193614" y="2407039"/>
              <a:ext cx="122462" cy="107154"/>
            </a:xfrm>
            <a:custGeom>
              <a:avLst/>
              <a:gdLst>
                <a:gd name="T0" fmla="*/ 1366 w 1722"/>
                <a:gd name="T1" fmla="*/ 0 h 1506"/>
                <a:gd name="T2" fmla="*/ 0 w 1722"/>
                <a:gd name="T3" fmla="*/ 732 h 1506"/>
                <a:gd name="T4" fmla="*/ 518 w 1722"/>
                <a:gd name="T5" fmla="*/ 1506 h 1506"/>
                <a:gd name="T6" fmla="*/ 1722 w 1722"/>
                <a:gd name="T7" fmla="*/ 861 h 1506"/>
                <a:gd name="T8" fmla="*/ 1366 w 1722"/>
                <a:gd name="T9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2" h="1506">
                  <a:moveTo>
                    <a:pt x="1366" y="0"/>
                  </a:moveTo>
                  <a:cubicBezTo>
                    <a:pt x="891" y="210"/>
                    <a:pt x="434" y="455"/>
                    <a:pt x="0" y="732"/>
                  </a:cubicBezTo>
                  <a:lnTo>
                    <a:pt x="518" y="1506"/>
                  </a:lnTo>
                  <a:cubicBezTo>
                    <a:pt x="901" y="1263"/>
                    <a:pt x="1304" y="1047"/>
                    <a:pt x="1722" y="861"/>
                  </a:cubicBezTo>
                  <a:lnTo>
                    <a:pt x="1366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3"/>
            <p:cNvSpPr>
              <a:spLocks/>
            </p:cNvSpPr>
            <p:nvPr/>
          </p:nvSpPr>
          <p:spPr bwMode="auto">
            <a:xfrm>
              <a:off x="3151266" y="2685028"/>
              <a:ext cx="107154" cy="122462"/>
            </a:xfrm>
            <a:custGeom>
              <a:avLst/>
              <a:gdLst>
                <a:gd name="T0" fmla="*/ 775 w 1507"/>
                <a:gd name="T1" fmla="*/ 0 h 1723"/>
                <a:gd name="T2" fmla="*/ 0 w 1507"/>
                <a:gd name="T3" fmla="*/ 517 h 1723"/>
                <a:gd name="T4" fmla="*/ 646 w 1507"/>
                <a:gd name="T5" fmla="*/ 1723 h 1723"/>
                <a:gd name="T6" fmla="*/ 1507 w 1507"/>
                <a:gd name="T7" fmla="*/ 1366 h 1723"/>
                <a:gd name="T8" fmla="*/ 775 w 1507"/>
                <a:gd name="T9" fmla="*/ 0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1723">
                  <a:moveTo>
                    <a:pt x="775" y="0"/>
                  </a:moveTo>
                  <a:lnTo>
                    <a:pt x="0" y="517"/>
                  </a:lnTo>
                  <a:cubicBezTo>
                    <a:pt x="244" y="901"/>
                    <a:pt x="460" y="1304"/>
                    <a:pt x="646" y="1723"/>
                  </a:cubicBezTo>
                  <a:lnTo>
                    <a:pt x="1507" y="1366"/>
                  </a:lnTo>
                  <a:cubicBezTo>
                    <a:pt x="1297" y="891"/>
                    <a:pt x="1051" y="434"/>
                    <a:pt x="775" y="0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4"/>
            <p:cNvSpPr>
              <a:spLocks/>
            </p:cNvSpPr>
            <p:nvPr/>
          </p:nvSpPr>
          <p:spPr bwMode="auto">
            <a:xfrm>
              <a:off x="1870926" y="2813000"/>
              <a:ext cx="93071" cy="118788"/>
            </a:xfrm>
            <a:custGeom>
              <a:avLst/>
              <a:gdLst>
                <a:gd name="T0" fmla="*/ 450 w 1312"/>
                <a:gd name="T1" fmla="*/ 0 h 1666"/>
                <a:gd name="T2" fmla="*/ 0 w 1312"/>
                <a:gd name="T3" fmla="*/ 1484 h 1666"/>
                <a:gd name="T4" fmla="*/ 914 w 1312"/>
                <a:gd name="T5" fmla="*/ 1666 h 1666"/>
                <a:gd name="T6" fmla="*/ 1312 w 1312"/>
                <a:gd name="T7" fmla="*/ 357 h 1666"/>
                <a:gd name="T8" fmla="*/ 450 w 1312"/>
                <a:gd name="T9" fmla="*/ 0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1666">
                  <a:moveTo>
                    <a:pt x="450" y="0"/>
                  </a:moveTo>
                  <a:cubicBezTo>
                    <a:pt x="264" y="478"/>
                    <a:pt x="113" y="974"/>
                    <a:pt x="0" y="1484"/>
                  </a:cubicBezTo>
                  <a:lnTo>
                    <a:pt x="914" y="1666"/>
                  </a:lnTo>
                  <a:cubicBezTo>
                    <a:pt x="1015" y="1217"/>
                    <a:pt x="1149" y="780"/>
                    <a:pt x="1312" y="357"/>
                  </a:cubicBezTo>
                  <a:lnTo>
                    <a:pt x="450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3210047" y="3225084"/>
              <a:ext cx="93071" cy="118176"/>
            </a:xfrm>
            <a:custGeom>
              <a:avLst/>
              <a:gdLst>
                <a:gd name="T0" fmla="*/ 398 w 1311"/>
                <a:gd name="T1" fmla="*/ 0 h 1665"/>
                <a:gd name="T2" fmla="*/ 0 w 1311"/>
                <a:gd name="T3" fmla="*/ 1308 h 1665"/>
                <a:gd name="T4" fmla="*/ 862 w 1311"/>
                <a:gd name="T5" fmla="*/ 1665 h 1665"/>
                <a:gd name="T6" fmla="*/ 1311 w 1311"/>
                <a:gd name="T7" fmla="*/ 182 h 1665"/>
                <a:gd name="T8" fmla="*/ 398 w 1311"/>
                <a:gd name="T9" fmla="*/ 0 h 1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65">
                  <a:moveTo>
                    <a:pt x="398" y="0"/>
                  </a:moveTo>
                  <a:cubicBezTo>
                    <a:pt x="297" y="449"/>
                    <a:pt x="163" y="886"/>
                    <a:pt x="0" y="1308"/>
                  </a:cubicBezTo>
                  <a:lnTo>
                    <a:pt x="862" y="1665"/>
                  </a:lnTo>
                  <a:cubicBezTo>
                    <a:pt x="1047" y="1187"/>
                    <a:pt x="1198" y="691"/>
                    <a:pt x="1311" y="1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6"/>
            <p:cNvSpPr>
              <a:spLocks/>
            </p:cNvSpPr>
            <p:nvPr/>
          </p:nvSpPr>
          <p:spPr bwMode="auto">
            <a:xfrm>
              <a:off x="1915625" y="3349383"/>
              <a:ext cx="107154" cy="122462"/>
            </a:xfrm>
            <a:custGeom>
              <a:avLst/>
              <a:gdLst>
                <a:gd name="T0" fmla="*/ 861 w 1506"/>
                <a:gd name="T1" fmla="*/ 0 h 1723"/>
                <a:gd name="T2" fmla="*/ 0 w 1506"/>
                <a:gd name="T3" fmla="*/ 357 h 1723"/>
                <a:gd name="T4" fmla="*/ 732 w 1506"/>
                <a:gd name="T5" fmla="*/ 1723 h 1723"/>
                <a:gd name="T6" fmla="*/ 1506 w 1506"/>
                <a:gd name="T7" fmla="*/ 1205 h 1723"/>
                <a:gd name="T8" fmla="*/ 861 w 1506"/>
                <a:gd name="T9" fmla="*/ 0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723">
                  <a:moveTo>
                    <a:pt x="861" y="0"/>
                  </a:moveTo>
                  <a:lnTo>
                    <a:pt x="0" y="357"/>
                  </a:lnTo>
                  <a:cubicBezTo>
                    <a:pt x="210" y="832"/>
                    <a:pt x="455" y="1289"/>
                    <a:pt x="732" y="1723"/>
                  </a:cubicBezTo>
                  <a:lnTo>
                    <a:pt x="1506" y="1205"/>
                  </a:lnTo>
                  <a:cubicBezTo>
                    <a:pt x="1263" y="821"/>
                    <a:pt x="1047" y="419"/>
                    <a:pt x="861" y="0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7"/>
            <p:cNvSpPr>
              <a:spLocks/>
            </p:cNvSpPr>
            <p:nvPr/>
          </p:nvSpPr>
          <p:spPr bwMode="auto">
            <a:xfrm>
              <a:off x="2857969" y="3642067"/>
              <a:ext cx="122462" cy="107154"/>
            </a:xfrm>
            <a:custGeom>
              <a:avLst/>
              <a:gdLst>
                <a:gd name="T0" fmla="*/ 1205 w 1723"/>
                <a:gd name="T1" fmla="*/ 0 h 1505"/>
                <a:gd name="T2" fmla="*/ 0 w 1723"/>
                <a:gd name="T3" fmla="*/ 644 h 1505"/>
                <a:gd name="T4" fmla="*/ 358 w 1723"/>
                <a:gd name="T5" fmla="*/ 1505 h 1505"/>
                <a:gd name="T6" fmla="*/ 1723 w 1723"/>
                <a:gd name="T7" fmla="*/ 774 h 1505"/>
                <a:gd name="T8" fmla="*/ 1205 w 1723"/>
                <a:gd name="T9" fmla="*/ 0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3" h="1505">
                  <a:moveTo>
                    <a:pt x="1205" y="0"/>
                  </a:moveTo>
                  <a:cubicBezTo>
                    <a:pt x="822" y="243"/>
                    <a:pt x="419" y="458"/>
                    <a:pt x="0" y="644"/>
                  </a:cubicBezTo>
                  <a:lnTo>
                    <a:pt x="358" y="1505"/>
                  </a:lnTo>
                  <a:cubicBezTo>
                    <a:pt x="833" y="1295"/>
                    <a:pt x="1289" y="1050"/>
                    <a:pt x="1723" y="774"/>
                  </a:cubicBezTo>
                  <a:lnTo>
                    <a:pt x="1205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8"/>
            <p:cNvSpPr>
              <a:spLocks/>
            </p:cNvSpPr>
            <p:nvPr/>
          </p:nvSpPr>
          <p:spPr bwMode="auto">
            <a:xfrm>
              <a:off x="2321586" y="3700849"/>
              <a:ext cx="118788" cy="93684"/>
            </a:xfrm>
            <a:custGeom>
              <a:avLst/>
              <a:gdLst>
                <a:gd name="T0" fmla="*/ 357 w 1665"/>
                <a:gd name="T1" fmla="*/ 0 h 1312"/>
                <a:gd name="T2" fmla="*/ 0 w 1665"/>
                <a:gd name="T3" fmla="*/ 862 h 1312"/>
                <a:gd name="T4" fmla="*/ 1483 w 1665"/>
                <a:gd name="T5" fmla="*/ 1312 h 1312"/>
                <a:gd name="T6" fmla="*/ 1665 w 1665"/>
                <a:gd name="T7" fmla="*/ 398 h 1312"/>
                <a:gd name="T8" fmla="*/ 357 w 1665"/>
                <a:gd name="T9" fmla="*/ 0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5" h="1312">
                  <a:moveTo>
                    <a:pt x="357" y="0"/>
                  </a:moveTo>
                  <a:lnTo>
                    <a:pt x="0" y="862"/>
                  </a:lnTo>
                  <a:cubicBezTo>
                    <a:pt x="478" y="1047"/>
                    <a:pt x="973" y="1199"/>
                    <a:pt x="1483" y="1312"/>
                  </a:cubicBezTo>
                  <a:lnTo>
                    <a:pt x="1665" y="398"/>
                  </a:lnTo>
                  <a:cubicBezTo>
                    <a:pt x="1216" y="297"/>
                    <a:pt x="779" y="163"/>
                    <a:pt x="357" y="0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0" name="Yellow Teeth"/>
          <p:cNvGrpSpPr/>
          <p:nvPr/>
        </p:nvGrpSpPr>
        <p:grpSpPr>
          <a:xfrm>
            <a:off x="1403195" y="2629005"/>
            <a:ext cx="1074144" cy="1074145"/>
            <a:chOff x="1870926" y="2362340"/>
            <a:chExt cx="1432192" cy="1432193"/>
          </a:xfrm>
        </p:grpSpPr>
        <p:sp>
          <p:nvSpPr>
            <p:cNvPr id="125" name="Freeform 79"/>
            <p:cNvSpPr>
              <a:spLocks/>
            </p:cNvSpPr>
            <p:nvPr/>
          </p:nvSpPr>
          <p:spPr bwMode="auto">
            <a:xfrm>
              <a:off x="2321586" y="2362340"/>
              <a:ext cx="118788" cy="93071"/>
            </a:xfrm>
            <a:custGeom>
              <a:avLst/>
              <a:gdLst>
                <a:gd name="T0" fmla="*/ 1483 w 1664"/>
                <a:gd name="T1" fmla="*/ 0 h 1311"/>
                <a:gd name="T2" fmla="*/ 0 w 1664"/>
                <a:gd name="T3" fmla="*/ 449 h 1311"/>
                <a:gd name="T4" fmla="*/ 357 w 1664"/>
                <a:gd name="T5" fmla="*/ 1311 h 1311"/>
                <a:gd name="T6" fmla="*/ 1664 w 1664"/>
                <a:gd name="T7" fmla="*/ 914 h 1311"/>
                <a:gd name="T8" fmla="*/ 1483 w 1664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1311">
                  <a:moveTo>
                    <a:pt x="1483" y="0"/>
                  </a:moveTo>
                  <a:cubicBezTo>
                    <a:pt x="974" y="113"/>
                    <a:pt x="478" y="264"/>
                    <a:pt x="0" y="449"/>
                  </a:cubicBezTo>
                  <a:lnTo>
                    <a:pt x="357" y="1311"/>
                  </a:lnTo>
                  <a:cubicBezTo>
                    <a:pt x="779" y="1148"/>
                    <a:pt x="1215" y="1015"/>
                    <a:pt x="1664" y="914"/>
                  </a:cubicBezTo>
                  <a:lnTo>
                    <a:pt x="1483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0"/>
            <p:cNvSpPr>
              <a:spLocks/>
            </p:cNvSpPr>
            <p:nvPr/>
          </p:nvSpPr>
          <p:spPr bwMode="auto">
            <a:xfrm>
              <a:off x="2857969" y="2407039"/>
              <a:ext cx="122462" cy="107154"/>
            </a:xfrm>
            <a:custGeom>
              <a:avLst/>
              <a:gdLst>
                <a:gd name="T0" fmla="*/ 357 w 1722"/>
                <a:gd name="T1" fmla="*/ 0 h 1506"/>
                <a:gd name="T2" fmla="*/ 0 w 1722"/>
                <a:gd name="T3" fmla="*/ 861 h 1506"/>
                <a:gd name="T4" fmla="*/ 1205 w 1722"/>
                <a:gd name="T5" fmla="*/ 1506 h 1506"/>
                <a:gd name="T6" fmla="*/ 1722 w 1722"/>
                <a:gd name="T7" fmla="*/ 732 h 1506"/>
                <a:gd name="T8" fmla="*/ 357 w 1722"/>
                <a:gd name="T9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2" h="1506">
                  <a:moveTo>
                    <a:pt x="357" y="0"/>
                  </a:moveTo>
                  <a:lnTo>
                    <a:pt x="0" y="861"/>
                  </a:lnTo>
                  <a:cubicBezTo>
                    <a:pt x="419" y="1047"/>
                    <a:pt x="821" y="1263"/>
                    <a:pt x="1205" y="1506"/>
                  </a:cubicBezTo>
                  <a:lnTo>
                    <a:pt x="1722" y="732"/>
                  </a:lnTo>
                  <a:cubicBezTo>
                    <a:pt x="1288" y="456"/>
                    <a:pt x="832" y="210"/>
                    <a:pt x="357" y="0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1"/>
            <p:cNvSpPr>
              <a:spLocks/>
            </p:cNvSpPr>
            <p:nvPr/>
          </p:nvSpPr>
          <p:spPr bwMode="auto">
            <a:xfrm>
              <a:off x="1915625" y="2685028"/>
              <a:ext cx="107154" cy="122462"/>
            </a:xfrm>
            <a:custGeom>
              <a:avLst/>
              <a:gdLst>
                <a:gd name="T0" fmla="*/ 731 w 1505"/>
                <a:gd name="T1" fmla="*/ 0 h 1723"/>
                <a:gd name="T2" fmla="*/ 0 w 1505"/>
                <a:gd name="T3" fmla="*/ 1365 h 1723"/>
                <a:gd name="T4" fmla="*/ 861 w 1505"/>
                <a:gd name="T5" fmla="*/ 1723 h 1723"/>
                <a:gd name="T6" fmla="*/ 1505 w 1505"/>
                <a:gd name="T7" fmla="*/ 517 h 1723"/>
                <a:gd name="T8" fmla="*/ 731 w 1505"/>
                <a:gd name="T9" fmla="*/ 0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5" h="1723">
                  <a:moveTo>
                    <a:pt x="731" y="0"/>
                  </a:moveTo>
                  <a:cubicBezTo>
                    <a:pt x="455" y="434"/>
                    <a:pt x="210" y="890"/>
                    <a:pt x="0" y="1365"/>
                  </a:cubicBezTo>
                  <a:lnTo>
                    <a:pt x="861" y="1723"/>
                  </a:lnTo>
                  <a:cubicBezTo>
                    <a:pt x="1047" y="1304"/>
                    <a:pt x="1262" y="901"/>
                    <a:pt x="1505" y="517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2"/>
            <p:cNvSpPr>
              <a:spLocks/>
            </p:cNvSpPr>
            <p:nvPr/>
          </p:nvSpPr>
          <p:spPr bwMode="auto">
            <a:xfrm>
              <a:off x="3210047" y="2813000"/>
              <a:ext cx="93071" cy="118788"/>
            </a:xfrm>
            <a:custGeom>
              <a:avLst/>
              <a:gdLst>
                <a:gd name="T0" fmla="*/ 862 w 1311"/>
                <a:gd name="T1" fmla="*/ 0 h 1666"/>
                <a:gd name="T2" fmla="*/ 0 w 1311"/>
                <a:gd name="T3" fmla="*/ 357 h 1666"/>
                <a:gd name="T4" fmla="*/ 398 w 1311"/>
                <a:gd name="T5" fmla="*/ 1666 h 1666"/>
                <a:gd name="T6" fmla="*/ 1311 w 1311"/>
                <a:gd name="T7" fmla="*/ 1484 h 1666"/>
                <a:gd name="T8" fmla="*/ 862 w 1311"/>
                <a:gd name="T9" fmla="*/ 0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66">
                  <a:moveTo>
                    <a:pt x="862" y="0"/>
                  </a:moveTo>
                  <a:lnTo>
                    <a:pt x="0" y="357"/>
                  </a:lnTo>
                  <a:cubicBezTo>
                    <a:pt x="163" y="780"/>
                    <a:pt x="297" y="1217"/>
                    <a:pt x="398" y="1666"/>
                  </a:cubicBezTo>
                  <a:lnTo>
                    <a:pt x="1311" y="1484"/>
                  </a:lnTo>
                  <a:cubicBezTo>
                    <a:pt x="1197" y="974"/>
                    <a:pt x="1047" y="478"/>
                    <a:pt x="862" y="0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3"/>
            <p:cNvSpPr>
              <a:spLocks/>
            </p:cNvSpPr>
            <p:nvPr/>
          </p:nvSpPr>
          <p:spPr bwMode="auto">
            <a:xfrm>
              <a:off x="1870926" y="3225084"/>
              <a:ext cx="93071" cy="118176"/>
            </a:xfrm>
            <a:custGeom>
              <a:avLst/>
              <a:gdLst>
                <a:gd name="T0" fmla="*/ 914 w 1312"/>
                <a:gd name="T1" fmla="*/ 0 h 1665"/>
                <a:gd name="T2" fmla="*/ 0 w 1312"/>
                <a:gd name="T3" fmla="*/ 182 h 1665"/>
                <a:gd name="T4" fmla="*/ 450 w 1312"/>
                <a:gd name="T5" fmla="*/ 1665 h 1665"/>
                <a:gd name="T6" fmla="*/ 1312 w 1312"/>
                <a:gd name="T7" fmla="*/ 1308 h 1665"/>
                <a:gd name="T8" fmla="*/ 914 w 1312"/>
                <a:gd name="T9" fmla="*/ 0 h 1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1665">
                  <a:moveTo>
                    <a:pt x="914" y="0"/>
                  </a:moveTo>
                  <a:lnTo>
                    <a:pt x="0" y="182"/>
                  </a:lnTo>
                  <a:cubicBezTo>
                    <a:pt x="113" y="691"/>
                    <a:pt x="265" y="1187"/>
                    <a:pt x="450" y="1665"/>
                  </a:cubicBezTo>
                  <a:lnTo>
                    <a:pt x="1312" y="1308"/>
                  </a:lnTo>
                  <a:cubicBezTo>
                    <a:pt x="1149" y="886"/>
                    <a:pt x="1015" y="449"/>
                    <a:pt x="914" y="0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84"/>
            <p:cNvSpPr>
              <a:spLocks/>
            </p:cNvSpPr>
            <p:nvPr/>
          </p:nvSpPr>
          <p:spPr bwMode="auto">
            <a:xfrm>
              <a:off x="3151266" y="3349383"/>
              <a:ext cx="107154" cy="122462"/>
            </a:xfrm>
            <a:custGeom>
              <a:avLst/>
              <a:gdLst>
                <a:gd name="T0" fmla="*/ 646 w 1507"/>
                <a:gd name="T1" fmla="*/ 0 h 1723"/>
                <a:gd name="T2" fmla="*/ 0 w 1507"/>
                <a:gd name="T3" fmla="*/ 1205 h 1723"/>
                <a:gd name="T4" fmla="*/ 775 w 1507"/>
                <a:gd name="T5" fmla="*/ 1723 h 1723"/>
                <a:gd name="T6" fmla="*/ 1507 w 1507"/>
                <a:gd name="T7" fmla="*/ 356 h 1723"/>
                <a:gd name="T8" fmla="*/ 646 w 1507"/>
                <a:gd name="T9" fmla="*/ 0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1723">
                  <a:moveTo>
                    <a:pt x="646" y="0"/>
                  </a:moveTo>
                  <a:cubicBezTo>
                    <a:pt x="460" y="419"/>
                    <a:pt x="244" y="821"/>
                    <a:pt x="0" y="1205"/>
                  </a:cubicBezTo>
                  <a:lnTo>
                    <a:pt x="775" y="1723"/>
                  </a:lnTo>
                  <a:cubicBezTo>
                    <a:pt x="1052" y="1288"/>
                    <a:pt x="1297" y="832"/>
                    <a:pt x="1507" y="356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5"/>
            <p:cNvSpPr>
              <a:spLocks/>
            </p:cNvSpPr>
            <p:nvPr/>
          </p:nvSpPr>
          <p:spPr bwMode="auto">
            <a:xfrm>
              <a:off x="2193614" y="3642067"/>
              <a:ext cx="122462" cy="107154"/>
            </a:xfrm>
            <a:custGeom>
              <a:avLst/>
              <a:gdLst>
                <a:gd name="T0" fmla="*/ 518 w 1723"/>
                <a:gd name="T1" fmla="*/ 0 h 1506"/>
                <a:gd name="T2" fmla="*/ 0 w 1723"/>
                <a:gd name="T3" fmla="*/ 774 h 1506"/>
                <a:gd name="T4" fmla="*/ 1366 w 1723"/>
                <a:gd name="T5" fmla="*/ 1506 h 1506"/>
                <a:gd name="T6" fmla="*/ 1723 w 1723"/>
                <a:gd name="T7" fmla="*/ 645 h 1506"/>
                <a:gd name="T8" fmla="*/ 518 w 1723"/>
                <a:gd name="T9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3" h="1506">
                  <a:moveTo>
                    <a:pt x="518" y="0"/>
                  </a:moveTo>
                  <a:lnTo>
                    <a:pt x="0" y="774"/>
                  </a:lnTo>
                  <a:cubicBezTo>
                    <a:pt x="434" y="1051"/>
                    <a:pt x="891" y="1296"/>
                    <a:pt x="1366" y="1506"/>
                  </a:cubicBezTo>
                  <a:lnTo>
                    <a:pt x="1723" y="645"/>
                  </a:lnTo>
                  <a:cubicBezTo>
                    <a:pt x="1304" y="459"/>
                    <a:pt x="902" y="243"/>
                    <a:pt x="518" y="0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86"/>
            <p:cNvSpPr>
              <a:spLocks/>
            </p:cNvSpPr>
            <p:nvPr/>
          </p:nvSpPr>
          <p:spPr bwMode="auto">
            <a:xfrm>
              <a:off x="2733671" y="3700849"/>
              <a:ext cx="118788" cy="93684"/>
            </a:xfrm>
            <a:custGeom>
              <a:avLst/>
              <a:gdLst>
                <a:gd name="T0" fmla="*/ 1308 w 1665"/>
                <a:gd name="T1" fmla="*/ 0 h 1312"/>
                <a:gd name="T2" fmla="*/ 0 w 1665"/>
                <a:gd name="T3" fmla="*/ 398 h 1312"/>
                <a:gd name="T4" fmla="*/ 182 w 1665"/>
                <a:gd name="T5" fmla="*/ 1312 h 1312"/>
                <a:gd name="T6" fmla="*/ 1665 w 1665"/>
                <a:gd name="T7" fmla="*/ 862 h 1312"/>
                <a:gd name="T8" fmla="*/ 1308 w 1665"/>
                <a:gd name="T9" fmla="*/ 0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5" h="1312">
                  <a:moveTo>
                    <a:pt x="1308" y="0"/>
                  </a:moveTo>
                  <a:cubicBezTo>
                    <a:pt x="886" y="163"/>
                    <a:pt x="449" y="297"/>
                    <a:pt x="0" y="398"/>
                  </a:cubicBezTo>
                  <a:lnTo>
                    <a:pt x="182" y="1312"/>
                  </a:lnTo>
                  <a:cubicBezTo>
                    <a:pt x="691" y="1199"/>
                    <a:pt x="1187" y="1047"/>
                    <a:pt x="1665" y="862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9" name="Blue Teeth"/>
          <p:cNvGrpSpPr/>
          <p:nvPr/>
        </p:nvGrpSpPr>
        <p:grpSpPr>
          <a:xfrm>
            <a:off x="1390337" y="2616147"/>
            <a:ext cx="1099861" cy="1099860"/>
            <a:chOff x="1853782" y="2345196"/>
            <a:chExt cx="1466481" cy="1466480"/>
          </a:xfrm>
        </p:grpSpPr>
        <p:sp>
          <p:nvSpPr>
            <p:cNvPr id="133" name="Freeform 87"/>
            <p:cNvSpPr>
              <a:spLocks/>
            </p:cNvSpPr>
            <p:nvPr/>
          </p:nvSpPr>
          <p:spPr bwMode="auto">
            <a:xfrm>
              <a:off x="2603861" y="2345196"/>
              <a:ext cx="109604" cy="75314"/>
            </a:xfrm>
            <a:custGeom>
              <a:avLst/>
              <a:gdLst>
                <a:gd name="T0" fmla="*/ 0 w 1541"/>
                <a:gd name="T1" fmla="*/ 0 h 1063"/>
                <a:gd name="T2" fmla="*/ 0 w 1541"/>
                <a:gd name="T3" fmla="*/ 930 h 1063"/>
                <a:gd name="T4" fmla="*/ 1360 w 1541"/>
                <a:gd name="T5" fmla="*/ 1063 h 1063"/>
                <a:gd name="T6" fmla="*/ 1541 w 1541"/>
                <a:gd name="T7" fmla="*/ 150 h 1063"/>
                <a:gd name="T8" fmla="*/ 0 w 1541"/>
                <a:gd name="T9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1063">
                  <a:moveTo>
                    <a:pt x="0" y="0"/>
                  </a:moveTo>
                  <a:lnTo>
                    <a:pt x="0" y="930"/>
                  </a:lnTo>
                  <a:cubicBezTo>
                    <a:pt x="462" y="942"/>
                    <a:pt x="916" y="987"/>
                    <a:pt x="1360" y="1063"/>
                  </a:cubicBezTo>
                  <a:lnTo>
                    <a:pt x="1541" y="150"/>
                  </a:lnTo>
                  <a:cubicBezTo>
                    <a:pt x="1039" y="62"/>
                    <a:pt x="524" y="12"/>
                    <a:pt x="0" y="0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8"/>
            <p:cNvSpPr>
              <a:spLocks/>
            </p:cNvSpPr>
            <p:nvPr/>
          </p:nvSpPr>
          <p:spPr bwMode="auto">
            <a:xfrm>
              <a:off x="2080336" y="2478067"/>
              <a:ext cx="121850" cy="116951"/>
            </a:xfrm>
            <a:custGeom>
              <a:avLst/>
              <a:gdLst>
                <a:gd name="T0" fmla="*/ 1197 w 1715"/>
                <a:gd name="T1" fmla="*/ 0 h 1642"/>
                <a:gd name="T2" fmla="*/ 0 w 1715"/>
                <a:gd name="T3" fmla="*/ 983 h 1642"/>
                <a:gd name="T4" fmla="*/ 659 w 1715"/>
                <a:gd name="T5" fmla="*/ 1642 h 1642"/>
                <a:gd name="T6" fmla="*/ 1715 w 1715"/>
                <a:gd name="T7" fmla="*/ 774 h 1642"/>
                <a:gd name="T8" fmla="*/ 1197 w 1715"/>
                <a:gd name="T9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5" h="1642">
                  <a:moveTo>
                    <a:pt x="1197" y="0"/>
                  </a:moveTo>
                  <a:cubicBezTo>
                    <a:pt x="774" y="298"/>
                    <a:pt x="373" y="627"/>
                    <a:pt x="0" y="983"/>
                  </a:cubicBezTo>
                  <a:lnTo>
                    <a:pt x="659" y="1642"/>
                  </a:lnTo>
                  <a:cubicBezTo>
                    <a:pt x="989" y="1328"/>
                    <a:pt x="1342" y="1038"/>
                    <a:pt x="1715" y="774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9"/>
            <p:cNvSpPr>
              <a:spLocks/>
            </p:cNvSpPr>
            <p:nvPr/>
          </p:nvSpPr>
          <p:spPr bwMode="auto">
            <a:xfrm>
              <a:off x="3070441" y="2571750"/>
              <a:ext cx="116951" cy="121850"/>
            </a:xfrm>
            <a:custGeom>
              <a:avLst/>
              <a:gdLst>
                <a:gd name="T0" fmla="*/ 658 w 1641"/>
                <a:gd name="T1" fmla="*/ 0 h 1715"/>
                <a:gd name="T2" fmla="*/ 0 w 1641"/>
                <a:gd name="T3" fmla="*/ 658 h 1715"/>
                <a:gd name="T4" fmla="*/ 867 w 1641"/>
                <a:gd name="T5" fmla="*/ 1715 h 1715"/>
                <a:gd name="T6" fmla="*/ 1641 w 1641"/>
                <a:gd name="T7" fmla="*/ 1197 h 1715"/>
                <a:gd name="T8" fmla="*/ 658 w 1641"/>
                <a:gd name="T9" fmla="*/ 0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1" h="1715">
                  <a:moveTo>
                    <a:pt x="658" y="0"/>
                  </a:moveTo>
                  <a:lnTo>
                    <a:pt x="0" y="658"/>
                  </a:lnTo>
                  <a:cubicBezTo>
                    <a:pt x="314" y="988"/>
                    <a:pt x="603" y="1342"/>
                    <a:pt x="867" y="1715"/>
                  </a:cubicBezTo>
                  <a:lnTo>
                    <a:pt x="1641" y="1197"/>
                  </a:lnTo>
                  <a:cubicBezTo>
                    <a:pt x="1343" y="774"/>
                    <a:pt x="1014" y="373"/>
                    <a:pt x="658" y="0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0"/>
            <p:cNvSpPr>
              <a:spLocks/>
            </p:cNvSpPr>
            <p:nvPr/>
          </p:nvSpPr>
          <p:spPr bwMode="auto">
            <a:xfrm>
              <a:off x="1853782" y="2951382"/>
              <a:ext cx="75926" cy="110216"/>
            </a:xfrm>
            <a:custGeom>
              <a:avLst/>
              <a:gdLst>
                <a:gd name="T0" fmla="*/ 150 w 1064"/>
                <a:gd name="T1" fmla="*/ 0 h 1542"/>
                <a:gd name="T2" fmla="*/ 0 w 1064"/>
                <a:gd name="T3" fmla="*/ 1542 h 1542"/>
                <a:gd name="T4" fmla="*/ 931 w 1064"/>
                <a:gd name="T5" fmla="*/ 1542 h 1542"/>
                <a:gd name="T6" fmla="*/ 1064 w 1064"/>
                <a:gd name="T7" fmla="*/ 182 h 1542"/>
                <a:gd name="T8" fmla="*/ 150 w 1064"/>
                <a:gd name="T9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4" h="1542">
                  <a:moveTo>
                    <a:pt x="150" y="0"/>
                  </a:moveTo>
                  <a:cubicBezTo>
                    <a:pt x="62" y="503"/>
                    <a:pt x="11" y="1018"/>
                    <a:pt x="0" y="1542"/>
                  </a:cubicBezTo>
                  <a:lnTo>
                    <a:pt x="931" y="1542"/>
                  </a:lnTo>
                  <a:cubicBezTo>
                    <a:pt x="942" y="1080"/>
                    <a:pt x="988" y="626"/>
                    <a:pt x="1064" y="182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1"/>
            <p:cNvSpPr>
              <a:spLocks/>
            </p:cNvSpPr>
            <p:nvPr/>
          </p:nvSpPr>
          <p:spPr bwMode="auto">
            <a:xfrm>
              <a:off x="3244949" y="3095275"/>
              <a:ext cx="75314" cy="109604"/>
            </a:xfrm>
            <a:custGeom>
              <a:avLst/>
              <a:gdLst>
                <a:gd name="T0" fmla="*/ 133 w 1063"/>
                <a:gd name="T1" fmla="*/ 0 h 1543"/>
                <a:gd name="T2" fmla="*/ 0 w 1063"/>
                <a:gd name="T3" fmla="*/ 1361 h 1543"/>
                <a:gd name="T4" fmla="*/ 912 w 1063"/>
                <a:gd name="T5" fmla="*/ 1543 h 1543"/>
                <a:gd name="T6" fmla="*/ 1063 w 1063"/>
                <a:gd name="T7" fmla="*/ 0 h 1543"/>
                <a:gd name="T8" fmla="*/ 133 w 1063"/>
                <a:gd name="T9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3" h="1543">
                  <a:moveTo>
                    <a:pt x="133" y="0"/>
                  </a:moveTo>
                  <a:cubicBezTo>
                    <a:pt x="121" y="463"/>
                    <a:pt x="76" y="917"/>
                    <a:pt x="0" y="1361"/>
                  </a:cubicBezTo>
                  <a:lnTo>
                    <a:pt x="912" y="1543"/>
                  </a:lnTo>
                  <a:cubicBezTo>
                    <a:pt x="1000" y="1040"/>
                    <a:pt x="1051" y="525"/>
                    <a:pt x="1063" y="0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2"/>
            <p:cNvSpPr>
              <a:spLocks/>
            </p:cNvSpPr>
            <p:nvPr/>
          </p:nvSpPr>
          <p:spPr bwMode="auto">
            <a:xfrm>
              <a:off x="1986653" y="3462660"/>
              <a:ext cx="116951" cy="122462"/>
            </a:xfrm>
            <a:custGeom>
              <a:avLst/>
              <a:gdLst>
                <a:gd name="T0" fmla="*/ 774 w 1641"/>
                <a:gd name="T1" fmla="*/ 0 h 1714"/>
                <a:gd name="T2" fmla="*/ 0 w 1641"/>
                <a:gd name="T3" fmla="*/ 518 h 1714"/>
                <a:gd name="T4" fmla="*/ 983 w 1641"/>
                <a:gd name="T5" fmla="*/ 1714 h 1714"/>
                <a:gd name="T6" fmla="*/ 1641 w 1641"/>
                <a:gd name="T7" fmla="*/ 1056 h 1714"/>
                <a:gd name="T8" fmla="*/ 774 w 1641"/>
                <a:gd name="T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1" h="1714">
                  <a:moveTo>
                    <a:pt x="774" y="0"/>
                  </a:moveTo>
                  <a:lnTo>
                    <a:pt x="0" y="518"/>
                  </a:lnTo>
                  <a:cubicBezTo>
                    <a:pt x="298" y="941"/>
                    <a:pt x="627" y="1341"/>
                    <a:pt x="983" y="1714"/>
                  </a:cubicBezTo>
                  <a:lnTo>
                    <a:pt x="1641" y="1056"/>
                  </a:lnTo>
                  <a:cubicBezTo>
                    <a:pt x="1327" y="726"/>
                    <a:pt x="1038" y="373"/>
                    <a:pt x="774" y="0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3"/>
            <p:cNvSpPr>
              <a:spLocks/>
            </p:cNvSpPr>
            <p:nvPr/>
          </p:nvSpPr>
          <p:spPr bwMode="auto">
            <a:xfrm>
              <a:off x="2971859" y="3561855"/>
              <a:ext cx="121850" cy="116951"/>
            </a:xfrm>
            <a:custGeom>
              <a:avLst/>
              <a:gdLst>
                <a:gd name="T0" fmla="*/ 1056 w 1714"/>
                <a:gd name="T1" fmla="*/ 0 h 1641"/>
                <a:gd name="T2" fmla="*/ 0 w 1714"/>
                <a:gd name="T3" fmla="*/ 867 h 1641"/>
                <a:gd name="T4" fmla="*/ 517 w 1714"/>
                <a:gd name="T5" fmla="*/ 1641 h 1641"/>
                <a:gd name="T6" fmla="*/ 1714 w 1714"/>
                <a:gd name="T7" fmla="*/ 658 h 1641"/>
                <a:gd name="T8" fmla="*/ 1056 w 1714"/>
                <a:gd name="T9" fmla="*/ 0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4" h="1641">
                  <a:moveTo>
                    <a:pt x="1056" y="0"/>
                  </a:moveTo>
                  <a:cubicBezTo>
                    <a:pt x="726" y="314"/>
                    <a:pt x="373" y="603"/>
                    <a:pt x="0" y="867"/>
                  </a:cubicBezTo>
                  <a:lnTo>
                    <a:pt x="517" y="1641"/>
                  </a:lnTo>
                  <a:cubicBezTo>
                    <a:pt x="941" y="1343"/>
                    <a:pt x="1341" y="1014"/>
                    <a:pt x="1714" y="658"/>
                  </a:cubicBezTo>
                  <a:lnTo>
                    <a:pt x="1056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4"/>
            <p:cNvSpPr>
              <a:spLocks/>
            </p:cNvSpPr>
            <p:nvPr/>
          </p:nvSpPr>
          <p:spPr bwMode="auto">
            <a:xfrm>
              <a:off x="2460581" y="3735750"/>
              <a:ext cx="109604" cy="75926"/>
            </a:xfrm>
            <a:custGeom>
              <a:avLst/>
              <a:gdLst>
                <a:gd name="T0" fmla="*/ 182 w 1543"/>
                <a:gd name="T1" fmla="*/ 0 h 1064"/>
                <a:gd name="T2" fmla="*/ 0 w 1543"/>
                <a:gd name="T3" fmla="*/ 913 h 1064"/>
                <a:gd name="T4" fmla="*/ 1543 w 1543"/>
                <a:gd name="T5" fmla="*/ 1064 h 1064"/>
                <a:gd name="T6" fmla="*/ 1543 w 1543"/>
                <a:gd name="T7" fmla="*/ 133 h 1064"/>
                <a:gd name="T8" fmla="*/ 182 w 1543"/>
                <a:gd name="T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3" h="1064">
                  <a:moveTo>
                    <a:pt x="182" y="0"/>
                  </a:moveTo>
                  <a:lnTo>
                    <a:pt x="0" y="913"/>
                  </a:lnTo>
                  <a:cubicBezTo>
                    <a:pt x="503" y="1001"/>
                    <a:pt x="1018" y="1052"/>
                    <a:pt x="1543" y="1064"/>
                  </a:cubicBezTo>
                  <a:lnTo>
                    <a:pt x="1543" y="133"/>
                  </a:lnTo>
                  <a:cubicBezTo>
                    <a:pt x="1080" y="121"/>
                    <a:pt x="626" y="76"/>
                    <a:pt x="182" y="0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8" name="Orange Teeth"/>
          <p:cNvGrpSpPr/>
          <p:nvPr/>
        </p:nvGrpSpPr>
        <p:grpSpPr>
          <a:xfrm>
            <a:off x="1390337" y="2616147"/>
            <a:ext cx="1099861" cy="1099860"/>
            <a:chOff x="1853782" y="2345196"/>
            <a:chExt cx="1466481" cy="1466480"/>
          </a:xfrm>
        </p:grpSpPr>
        <p:sp>
          <p:nvSpPr>
            <p:cNvPr id="149" name="Freeform 95"/>
            <p:cNvSpPr>
              <a:spLocks/>
            </p:cNvSpPr>
            <p:nvPr/>
          </p:nvSpPr>
          <p:spPr bwMode="auto">
            <a:xfrm>
              <a:off x="2460581" y="2345196"/>
              <a:ext cx="109604" cy="75314"/>
            </a:xfrm>
            <a:custGeom>
              <a:avLst/>
              <a:gdLst>
                <a:gd name="T0" fmla="*/ 1543 w 1543"/>
                <a:gd name="T1" fmla="*/ 0 h 1063"/>
                <a:gd name="T2" fmla="*/ 0 w 1543"/>
                <a:gd name="T3" fmla="*/ 151 h 1063"/>
                <a:gd name="T4" fmla="*/ 182 w 1543"/>
                <a:gd name="T5" fmla="*/ 1063 h 1063"/>
                <a:gd name="T6" fmla="*/ 1543 w 1543"/>
                <a:gd name="T7" fmla="*/ 930 h 1063"/>
                <a:gd name="T8" fmla="*/ 1543 w 1543"/>
                <a:gd name="T9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3" h="1063">
                  <a:moveTo>
                    <a:pt x="1543" y="0"/>
                  </a:moveTo>
                  <a:cubicBezTo>
                    <a:pt x="1018" y="12"/>
                    <a:pt x="503" y="63"/>
                    <a:pt x="0" y="151"/>
                  </a:cubicBezTo>
                  <a:lnTo>
                    <a:pt x="182" y="1063"/>
                  </a:lnTo>
                  <a:cubicBezTo>
                    <a:pt x="626" y="987"/>
                    <a:pt x="1080" y="942"/>
                    <a:pt x="1543" y="930"/>
                  </a:cubicBezTo>
                  <a:lnTo>
                    <a:pt x="1543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6"/>
            <p:cNvSpPr>
              <a:spLocks/>
            </p:cNvSpPr>
            <p:nvPr/>
          </p:nvSpPr>
          <p:spPr bwMode="auto">
            <a:xfrm>
              <a:off x="2971859" y="2478067"/>
              <a:ext cx="121850" cy="116951"/>
            </a:xfrm>
            <a:custGeom>
              <a:avLst/>
              <a:gdLst>
                <a:gd name="T0" fmla="*/ 517 w 1715"/>
                <a:gd name="T1" fmla="*/ 0 h 1642"/>
                <a:gd name="T2" fmla="*/ 0 w 1715"/>
                <a:gd name="T3" fmla="*/ 774 h 1642"/>
                <a:gd name="T4" fmla="*/ 1056 w 1715"/>
                <a:gd name="T5" fmla="*/ 1642 h 1642"/>
                <a:gd name="T6" fmla="*/ 1715 w 1715"/>
                <a:gd name="T7" fmla="*/ 983 h 1642"/>
                <a:gd name="T8" fmla="*/ 517 w 1715"/>
                <a:gd name="T9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5" h="1642">
                  <a:moveTo>
                    <a:pt x="517" y="0"/>
                  </a:moveTo>
                  <a:lnTo>
                    <a:pt x="0" y="774"/>
                  </a:lnTo>
                  <a:cubicBezTo>
                    <a:pt x="373" y="1038"/>
                    <a:pt x="726" y="1328"/>
                    <a:pt x="1056" y="1642"/>
                  </a:cubicBezTo>
                  <a:lnTo>
                    <a:pt x="1715" y="983"/>
                  </a:lnTo>
                  <a:cubicBezTo>
                    <a:pt x="1342" y="627"/>
                    <a:pt x="941" y="298"/>
                    <a:pt x="517" y="0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7"/>
            <p:cNvSpPr>
              <a:spLocks/>
            </p:cNvSpPr>
            <p:nvPr/>
          </p:nvSpPr>
          <p:spPr bwMode="auto">
            <a:xfrm>
              <a:off x="1986653" y="2571750"/>
              <a:ext cx="116951" cy="121850"/>
            </a:xfrm>
            <a:custGeom>
              <a:avLst/>
              <a:gdLst>
                <a:gd name="T0" fmla="*/ 984 w 1642"/>
                <a:gd name="T1" fmla="*/ 0 h 1715"/>
                <a:gd name="T2" fmla="*/ 0 w 1642"/>
                <a:gd name="T3" fmla="*/ 1197 h 1715"/>
                <a:gd name="T4" fmla="*/ 775 w 1642"/>
                <a:gd name="T5" fmla="*/ 1715 h 1715"/>
                <a:gd name="T6" fmla="*/ 1642 w 1642"/>
                <a:gd name="T7" fmla="*/ 658 h 1715"/>
                <a:gd name="T8" fmla="*/ 984 w 1642"/>
                <a:gd name="T9" fmla="*/ 0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2" h="1715">
                  <a:moveTo>
                    <a:pt x="984" y="0"/>
                  </a:moveTo>
                  <a:cubicBezTo>
                    <a:pt x="627" y="373"/>
                    <a:pt x="298" y="774"/>
                    <a:pt x="0" y="1197"/>
                  </a:cubicBezTo>
                  <a:lnTo>
                    <a:pt x="775" y="1715"/>
                  </a:lnTo>
                  <a:cubicBezTo>
                    <a:pt x="1039" y="1342"/>
                    <a:pt x="1328" y="988"/>
                    <a:pt x="1642" y="658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98"/>
            <p:cNvSpPr>
              <a:spLocks/>
            </p:cNvSpPr>
            <p:nvPr/>
          </p:nvSpPr>
          <p:spPr bwMode="auto">
            <a:xfrm>
              <a:off x="3244949" y="2951382"/>
              <a:ext cx="75314" cy="110216"/>
            </a:xfrm>
            <a:custGeom>
              <a:avLst/>
              <a:gdLst>
                <a:gd name="T0" fmla="*/ 913 w 1063"/>
                <a:gd name="T1" fmla="*/ 0 h 1542"/>
                <a:gd name="T2" fmla="*/ 0 w 1063"/>
                <a:gd name="T3" fmla="*/ 182 h 1542"/>
                <a:gd name="T4" fmla="*/ 133 w 1063"/>
                <a:gd name="T5" fmla="*/ 1542 h 1542"/>
                <a:gd name="T6" fmla="*/ 1063 w 1063"/>
                <a:gd name="T7" fmla="*/ 1542 h 1542"/>
                <a:gd name="T8" fmla="*/ 913 w 1063"/>
                <a:gd name="T9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3" h="1542">
                  <a:moveTo>
                    <a:pt x="913" y="0"/>
                  </a:moveTo>
                  <a:lnTo>
                    <a:pt x="0" y="182"/>
                  </a:lnTo>
                  <a:cubicBezTo>
                    <a:pt x="76" y="626"/>
                    <a:pt x="121" y="1080"/>
                    <a:pt x="133" y="1542"/>
                  </a:cubicBezTo>
                  <a:lnTo>
                    <a:pt x="1063" y="1542"/>
                  </a:lnTo>
                  <a:cubicBezTo>
                    <a:pt x="1051" y="1018"/>
                    <a:pt x="1001" y="503"/>
                    <a:pt x="913" y="0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9"/>
            <p:cNvSpPr>
              <a:spLocks/>
            </p:cNvSpPr>
            <p:nvPr/>
          </p:nvSpPr>
          <p:spPr bwMode="auto">
            <a:xfrm>
              <a:off x="1853782" y="3095275"/>
              <a:ext cx="75926" cy="109604"/>
            </a:xfrm>
            <a:custGeom>
              <a:avLst/>
              <a:gdLst>
                <a:gd name="T0" fmla="*/ 0 w 1064"/>
                <a:gd name="T1" fmla="*/ 0 h 1543"/>
                <a:gd name="T2" fmla="*/ 150 w 1064"/>
                <a:gd name="T3" fmla="*/ 1543 h 1543"/>
                <a:gd name="T4" fmla="*/ 1064 w 1064"/>
                <a:gd name="T5" fmla="*/ 1361 h 1543"/>
                <a:gd name="T6" fmla="*/ 931 w 1064"/>
                <a:gd name="T7" fmla="*/ 0 h 1543"/>
                <a:gd name="T8" fmla="*/ 0 w 1064"/>
                <a:gd name="T9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4" h="1543">
                  <a:moveTo>
                    <a:pt x="0" y="0"/>
                  </a:moveTo>
                  <a:cubicBezTo>
                    <a:pt x="11" y="525"/>
                    <a:pt x="63" y="1040"/>
                    <a:pt x="150" y="1543"/>
                  </a:cubicBezTo>
                  <a:lnTo>
                    <a:pt x="1064" y="1361"/>
                  </a:lnTo>
                  <a:cubicBezTo>
                    <a:pt x="988" y="917"/>
                    <a:pt x="942" y="463"/>
                    <a:pt x="9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0"/>
            <p:cNvSpPr>
              <a:spLocks/>
            </p:cNvSpPr>
            <p:nvPr/>
          </p:nvSpPr>
          <p:spPr bwMode="auto">
            <a:xfrm>
              <a:off x="3070441" y="3462660"/>
              <a:ext cx="116951" cy="122462"/>
            </a:xfrm>
            <a:custGeom>
              <a:avLst/>
              <a:gdLst>
                <a:gd name="T0" fmla="*/ 867 w 1641"/>
                <a:gd name="T1" fmla="*/ 0 h 1714"/>
                <a:gd name="T2" fmla="*/ 0 w 1641"/>
                <a:gd name="T3" fmla="*/ 1056 h 1714"/>
                <a:gd name="T4" fmla="*/ 658 w 1641"/>
                <a:gd name="T5" fmla="*/ 1714 h 1714"/>
                <a:gd name="T6" fmla="*/ 1641 w 1641"/>
                <a:gd name="T7" fmla="*/ 518 h 1714"/>
                <a:gd name="T8" fmla="*/ 867 w 1641"/>
                <a:gd name="T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1" h="1714">
                  <a:moveTo>
                    <a:pt x="867" y="0"/>
                  </a:moveTo>
                  <a:cubicBezTo>
                    <a:pt x="603" y="373"/>
                    <a:pt x="314" y="726"/>
                    <a:pt x="0" y="1056"/>
                  </a:cubicBezTo>
                  <a:lnTo>
                    <a:pt x="658" y="1714"/>
                  </a:lnTo>
                  <a:cubicBezTo>
                    <a:pt x="1014" y="1341"/>
                    <a:pt x="1343" y="941"/>
                    <a:pt x="1641" y="518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1"/>
            <p:cNvSpPr>
              <a:spLocks/>
            </p:cNvSpPr>
            <p:nvPr/>
          </p:nvSpPr>
          <p:spPr bwMode="auto">
            <a:xfrm>
              <a:off x="2080336" y="3561855"/>
              <a:ext cx="121850" cy="116951"/>
            </a:xfrm>
            <a:custGeom>
              <a:avLst/>
              <a:gdLst>
                <a:gd name="T0" fmla="*/ 658 w 1714"/>
                <a:gd name="T1" fmla="*/ 0 h 1641"/>
                <a:gd name="T2" fmla="*/ 0 w 1714"/>
                <a:gd name="T3" fmla="*/ 658 h 1641"/>
                <a:gd name="T4" fmla="*/ 1196 w 1714"/>
                <a:gd name="T5" fmla="*/ 1641 h 1641"/>
                <a:gd name="T6" fmla="*/ 1714 w 1714"/>
                <a:gd name="T7" fmla="*/ 867 h 1641"/>
                <a:gd name="T8" fmla="*/ 658 w 1714"/>
                <a:gd name="T9" fmla="*/ 0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4" h="1641">
                  <a:moveTo>
                    <a:pt x="658" y="0"/>
                  </a:moveTo>
                  <a:lnTo>
                    <a:pt x="0" y="658"/>
                  </a:lnTo>
                  <a:cubicBezTo>
                    <a:pt x="373" y="1014"/>
                    <a:pt x="773" y="1343"/>
                    <a:pt x="1196" y="1641"/>
                  </a:cubicBezTo>
                  <a:lnTo>
                    <a:pt x="1714" y="867"/>
                  </a:lnTo>
                  <a:cubicBezTo>
                    <a:pt x="1341" y="603"/>
                    <a:pt x="988" y="314"/>
                    <a:pt x="658" y="0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2"/>
            <p:cNvSpPr>
              <a:spLocks/>
            </p:cNvSpPr>
            <p:nvPr/>
          </p:nvSpPr>
          <p:spPr bwMode="auto">
            <a:xfrm>
              <a:off x="2603861" y="3735750"/>
              <a:ext cx="109604" cy="75926"/>
            </a:xfrm>
            <a:custGeom>
              <a:avLst/>
              <a:gdLst>
                <a:gd name="T0" fmla="*/ 1360 w 1541"/>
                <a:gd name="T1" fmla="*/ 0 h 1064"/>
                <a:gd name="T2" fmla="*/ 0 w 1541"/>
                <a:gd name="T3" fmla="*/ 133 h 1064"/>
                <a:gd name="T4" fmla="*/ 0 w 1541"/>
                <a:gd name="T5" fmla="*/ 1064 h 1064"/>
                <a:gd name="T6" fmla="*/ 1541 w 1541"/>
                <a:gd name="T7" fmla="*/ 914 h 1064"/>
                <a:gd name="T8" fmla="*/ 1360 w 1541"/>
                <a:gd name="T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1064">
                  <a:moveTo>
                    <a:pt x="1360" y="0"/>
                  </a:moveTo>
                  <a:cubicBezTo>
                    <a:pt x="916" y="76"/>
                    <a:pt x="462" y="122"/>
                    <a:pt x="0" y="133"/>
                  </a:cubicBezTo>
                  <a:lnTo>
                    <a:pt x="0" y="1064"/>
                  </a:lnTo>
                  <a:cubicBezTo>
                    <a:pt x="524" y="1052"/>
                    <a:pt x="1039" y="1002"/>
                    <a:pt x="1541" y="914"/>
                  </a:cubicBezTo>
                  <a:lnTo>
                    <a:pt x="1360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Rotor Body"/>
          <p:cNvSpPr>
            <a:spLocks noEditPoints="1"/>
          </p:cNvSpPr>
          <p:nvPr/>
        </p:nvSpPr>
        <p:spPr bwMode="auto">
          <a:xfrm>
            <a:off x="1508818" y="2734169"/>
            <a:ext cx="863357" cy="863357"/>
          </a:xfrm>
          <a:custGeom>
            <a:avLst/>
            <a:gdLst>
              <a:gd name="T0" fmla="*/ 0 w 16159"/>
              <a:gd name="T1" fmla="*/ 8080 h 16159"/>
              <a:gd name="T2" fmla="*/ 16159 w 16159"/>
              <a:gd name="T3" fmla="*/ 8080 h 16159"/>
              <a:gd name="T4" fmla="*/ 7837 w 16159"/>
              <a:gd name="T5" fmla="*/ 4181 h 16159"/>
              <a:gd name="T6" fmla="*/ 7067 w 16159"/>
              <a:gd name="T7" fmla="*/ 8080 h 16159"/>
              <a:gd name="T8" fmla="*/ 4589 w 16159"/>
              <a:gd name="T9" fmla="*/ 9807 h 16159"/>
              <a:gd name="T10" fmla="*/ 4564 w 16159"/>
              <a:gd name="T11" fmla="*/ 9754 h 16159"/>
              <a:gd name="T12" fmla="*/ 4519 w 16159"/>
              <a:gd name="T13" fmla="*/ 9657 h 16159"/>
              <a:gd name="T14" fmla="*/ 4454 w 16159"/>
              <a:gd name="T15" fmla="*/ 9502 h 16159"/>
              <a:gd name="T16" fmla="*/ 4436 w 16159"/>
              <a:gd name="T17" fmla="*/ 9455 h 16159"/>
              <a:gd name="T18" fmla="*/ 4363 w 16159"/>
              <a:gd name="T19" fmla="*/ 9245 h 16159"/>
              <a:gd name="T20" fmla="*/ 4184 w 16159"/>
              <a:gd name="T21" fmla="*/ 8072 h 16159"/>
              <a:gd name="T22" fmla="*/ 4429 w 16159"/>
              <a:gd name="T23" fmla="*/ 6710 h 16159"/>
              <a:gd name="T24" fmla="*/ 8321 w 16159"/>
              <a:gd name="T25" fmla="*/ 4181 h 16159"/>
              <a:gd name="T26" fmla="*/ 11920 w 16159"/>
              <a:gd name="T27" fmla="*/ 8721 h 16159"/>
              <a:gd name="T28" fmla="*/ 11844 w 16159"/>
              <a:gd name="T29" fmla="*/ 9074 h 16159"/>
              <a:gd name="T30" fmla="*/ 11821 w 16159"/>
              <a:gd name="T31" fmla="*/ 9160 h 16159"/>
              <a:gd name="T32" fmla="*/ 11795 w 16159"/>
              <a:gd name="T33" fmla="*/ 9245 h 16159"/>
              <a:gd name="T34" fmla="*/ 11639 w 16159"/>
              <a:gd name="T35" fmla="*/ 9657 h 16159"/>
              <a:gd name="T36" fmla="*/ 11602 w 16159"/>
              <a:gd name="T37" fmla="*/ 9738 h 16159"/>
              <a:gd name="T38" fmla="*/ 9054 w 16159"/>
              <a:gd name="T39" fmla="*/ 8354 h 16159"/>
              <a:gd name="T40" fmla="*/ 8321 w 16159"/>
              <a:gd name="T41" fmla="*/ 7097 h 16159"/>
              <a:gd name="T42" fmla="*/ 7344 w 16159"/>
              <a:gd name="T43" fmla="*/ 8775 h 16159"/>
              <a:gd name="T44" fmla="*/ 8813 w 16159"/>
              <a:gd name="T45" fmla="*/ 8776 h 16159"/>
              <a:gd name="T46" fmla="*/ 11249 w 16159"/>
              <a:gd name="T47" fmla="*/ 10339 h 16159"/>
              <a:gd name="T48" fmla="*/ 11144 w 16159"/>
              <a:gd name="T49" fmla="*/ 10479 h 16159"/>
              <a:gd name="T50" fmla="*/ 11085 w 16159"/>
              <a:gd name="T51" fmla="*/ 10552 h 16159"/>
              <a:gd name="T52" fmla="*/ 10918 w 16159"/>
              <a:gd name="T53" fmla="*/ 10741 h 16159"/>
              <a:gd name="T54" fmla="*/ 10833 w 16159"/>
              <a:gd name="T55" fmla="*/ 10829 h 16159"/>
              <a:gd name="T56" fmla="*/ 10670 w 16159"/>
              <a:gd name="T57" fmla="*/ 10984 h 16159"/>
              <a:gd name="T58" fmla="*/ 10604 w 16159"/>
              <a:gd name="T59" fmla="*/ 11041 h 16159"/>
              <a:gd name="T60" fmla="*/ 10330 w 16159"/>
              <a:gd name="T61" fmla="*/ 11254 h 16159"/>
              <a:gd name="T62" fmla="*/ 9961 w 16159"/>
              <a:gd name="T63" fmla="*/ 11486 h 16159"/>
              <a:gd name="T64" fmla="*/ 9402 w 16159"/>
              <a:gd name="T65" fmla="*/ 11741 h 16159"/>
              <a:gd name="T66" fmla="*/ 9300 w 16159"/>
              <a:gd name="T67" fmla="*/ 11775 h 16159"/>
              <a:gd name="T68" fmla="*/ 9148 w 16159"/>
              <a:gd name="T69" fmla="*/ 11822 h 16159"/>
              <a:gd name="T70" fmla="*/ 9131 w 16159"/>
              <a:gd name="T71" fmla="*/ 11827 h 16159"/>
              <a:gd name="T72" fmla="*/ 8975 w 16159"/>
              <a:gd name="T73" fmla="*/ 11869 h 16159"/>
              <a:gd name="T74" fmla="*/ 8887 w 16159"/>
              <a:gd name="T75" fmla="*/ 11888 h 16159"/>
              <a:gd name="T76" fmla="*/ 8575 w 16159"/>
              <a:gd name="T77" fmla="*/ 11941 h 16159"/>
              <a:gd name="T78" fmla="*/ 8530 w 16159"/>
              <a:gd name="T79" fmla="*/ 11946 h 16159"/>
              <a:gd name="T80" fmla="*/ 7628 w 16159"/>
              <a:gd name="T81" fmla="*/ 11945 h 16159"/>
              <a:gd name="T82" fmla="*/ 7583 w 16159"/>
              <a:gd name="T83" fmla="*/ 11941 h 16159"/>
              <a:gd name="T84" fmla="*/ 7271 w 16159"/>
              <a:gd name="T85" fmla="*/ 11888 h 16159"/>
              <a:gd name="T86" fmla="*/ 7183 w 16159"/>
              <a:gd name="T87" fmla="*/ 11869 h 16159"/>
              <a:gd name="T88" fmla="*/ 7026 w 16159"/>
              <a:gd name="T89" fmla="*/ 11827 h 16159"/>
              <a:gd name="T90" fmla="*/ 6921 w 16159"/>
              <a:gd name="T91" fmla="*/ 11796 h 16159"/>
              <a:gd name="T92" fmla="*/ 6836 w 16159"/>
              <a:gd name="T93" fmla="*/ 11768 h 16159"/>
              <a:gd name="T94" fmla="*/ 6592 w 16159"/>
              <a:gd name="T95" fmla="*/ 11676 h 16159"/>
              <a:gd name="T96" fmla="*/ 6197 w 16159"/>
              <a:gd name="T97" fmla="*/ 11486 h 16159"/>
              <a:gd name="T98" fmla="*/ 5555 w 16159"/>
              <a:gd name="T99" fmla="*/ 11043 h 16159"/>
              <a:gd name="T100" fmla="*/ 5499 w 16159"/>
              <a:gd name="T101" fmla="*/ 10993 h 16159"/>
              <a:gd name="T102" fmla="*/ 5460 w 16159"/>
              <a:gd name="T103" fmla="*/ 10959 h 16159"/>
              <a:gd name="T104" fmla="*/ 5181 w 16159"/>
              <a:gd name="T105" fmla="*/ 10677 h 16159"/>
              <a:gd name="T106" fmla="*/ 5068 w 16159"/>
              <a:gd name="T107" fmla="*/ 10545 h 16159"/>
              <a:gd name="T108" fmla="*/ 5014 w 16159"/>
              <a:gd name="T109" fmla="*/ 10478 h 16159"/>
              <a:gd name="T110" fmla="*/ 4833 w 16159"/>
              <a:gd name="T111" fmla="*/ 10226 h 16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159" h="16159">
                <a:moveTo>
                  <a:pt x="8079" y="0"/>
                </a:moveTo>
                <a:cubicBezTo>
                  <a:pt x="3617" y="0"/>
                  <a:pt x="0" y="3617"/>
                  <a:pt x="0" y="8080"/>
                </a:cubicBezTo>
                <a:cubicBezTo>
                  <a:pt x="0" y="12542"/>
                  <a:pt x="3617" y="16159"/>
                  <a:pt x="8079" y="16159"/>
                </a:cubicBezTo>
                <a:cubicBezTo>
                  <a:pt x="12542" y="16159"/>
                  <a:pt x="16159" y="12542"/>
                  <a:pt x="16159" y="8080"/>
                </a:cubicBezTo>
                <a:cubicBezTo>
                  <a:pt x="16159" y="3617"/>
                  <a:pt x="12542" y="0"/>
                  <a:pt x="8079" y="0"/>
                </a:cubicBezTo>
                <a:close/>
                <a:moveTo>
                  <a:pt x="7837" y="4181"/>
                </a:moveTo>
                <a:lnTo>
                  <a:pt x="7837" y="7097"/>
                </a:lnTo>
                <a:cubicBezTo>
                  <a:pt x="7395" y="7205"/>
                  <a:pt x="7067" y="7604"/>
                  <a:pt x="7067" y="8080"/>
                </a:cubicBezTo>
                <a:cubicBezTo>
                  <a:pt x="7067" y="8175"/>
                  <a:pt x="7080" y="8267"/>
                  <a:pt x="7105" y="8354"/>
                </a:cubicBezTo>
                <a:lnTo>
                  <a:pt x="4589" y="9807"/>
                </a:lnTo>
                <a:cubicBezTo>
                  <a:pt x="4582" y="9792"/>
                  <a:pt x="4575" y="9778"/>
                  <a:pt x="4568" y="9763"/>
                </a:cubicBezTo>
                <a:cubicBezTo>
                  <a:pt x="4567" y="9760"/>
                  <a:pt x="4566" y="9757"/>
                  <a:pt x="4564" y="9754"/>
                </a:cubicBezTo>
                <a:cubicBezTo>
                  <a:pt x="4558" y="9740"/>
                  <a:pt x="4551" y="9726"/>
                  <a:pt x="4545" y="9712"/>
                </a:cubicBezTo>
                <a:cubicBezTo>
                  <a:pt x="4536" y="9694"/>
                  <a:pt x="4528" y="9676"/>
                  <a:pt x="4519" y="9657"/>
                </a:cubicBezTo>
                <a:cubicBezTo>
                  <a:pt x="4507" y="9631"/>
                  <a:pt x="4496" y="9604"/>
                  <a:pt x="4485" y="9577"/>
                </a:cubicBezTo>
                <a:cubicBezTo>
                  <a:pt x="4474" y="9552"/>
                  <a:pt x="4464" y="9527"/>
                  <a:pt x="4454" y="9502"/>
                </a:cubicBezTo>
                <a:cubicBezTo>
                  <a:pt x="4453" y="9500"/>
                  <a:pt x="4452" y="9498"/>
                  <a:pt x="4451" y="9495"/>
                </a:cubicBezTo>
                <a:cubicBezTo>
                  <a:pt x="4446" y="9482"/>
                  <a:pt x="4441" y="9468"/>
                  <a:pt x="4436" y="9455"/>
                </a:cubicBezTo>
                <a:cubicBezTo>
                  <a:pt x="4431" y="9441"/>
                  <a:pt x="4425" y="9427"/>
                  <a:pt x="4420" y="9412"/>
                </a:cubicBezTo>
                <a:cubicBezTo>
                  <a:pt x="4400" y="9357"/>
                  <a:pt x="4381" y="9301"/>
                  <a:pt x="4363" y="9245"/>
                </a:cubicBezTo>
                <a:cubicBezTo>
                  <a:pt x="4345" y="9188"/>
                  <a:pt x="4329" y="9131"/>
                  <a:pt x="4314" y="9074"/>
                </a:cubicBezTo>
                <a:cubicBezTo>
                  <a:pt x="4229" y="8754"/>
                  <a:pt x="4184" y="8418"/>
                  <a:pt x="4184" y="8072"/>
                </a:cubicBezTo>
                <a:cubicBezTo>
                  <a:pt x="4184" y="7627"/>
                  <a:pt x="4259" y="7199"/>
                  <a:pt x="4396" y="6801"/>
                </a:cubicBezTo>
                <a:cubicBezTo>
                  <a:pt x="4406" y="6770"/>
                  <a:pt x="4417" y="6740"/>
                  <a:pt x="4429" y="6710"/>
                </a:cubicBezTo>
                <a:cubicBezTo>
                  <a:pt x="4954" y="5300"/>
                  <a:pt x="6270" y="4277"/>
                  <a:pt x="7837" y="4181"/>
                </a:cubicBezTo>
                <a:close/>
                <a:moveTo>
                  <a:pt x="8321" y="4181"/>
                </a:moveTo>
                <a:cubicBezTo>
                  <a:pt x="10360" y="4306"/>
                  <a:pt x="11974" y="5999"/>
                  <a:pt x="11974" y="8071"/>
                </a:cubicBezTo>
                <a:cubicBezTo>
                  <a:pt x="11974" y="8292"/>
                  <a:pt x="11955" y="8510"/>
                  <a:pt x="11920" y="8721"/>
                </a:cubicBezTo>
                <a:cubicBezTo>
                  <a:pt x="11915" y="8751"/>
                  <a:pt x="11910" y="8780"/>
                  <a:pt x="11904" y="8810"/>
                </a:cubicBezTo>
                <a:cubicBezTo>
                  <a:pt x="11887" y="8899"/>
                  <a:pt x="11867" y="8987"/>
                  <a:pt x="11844" y="9074"/>
                </a:cubicBezTo>
                <a:cubicBezTo>
                  <a:pt x="11838" y="9096"/>
                  <a:pt x="11833" y="9118"/>
                  <a:pt x="11827" y="9140"/>
                </a:cubicBezTo>
                <a:cubicBezTo>
                  <a:pt x="11825" y="9147"/>
                  <a:pt x="11823" y="9153"/>
                  <a:pt x="11821" y="9160"/>
                </a:cubicBezTo>
                <a:cubicBezTo>
                  <a:pt x="11819" y="9165"/>
                  <a:pt x="11817" y="9171"/>
                  <a:pt x="11815" y="9176"/>
                </a:cubicBezTo>
                <a:cubicBezTo>
                  <a:pt x="11809" y="9199"/>
                  <a:pt x="11802" y="9222"/>
                  <a:pt x="11795" y="9245"/>
                </a:cubicBezTo>
                <a:cubicBezTo>
                  <a:pt x="11768" y="9330"/>
                  <a:pt x="11739" y="9413"/>
                  <a:pt x="11707" y="9495"/>
                </a:cubicBezTo>
                <a:cubicBezTo>
                  <a:pt x="11685" y="9550"/>
                  <a:pt x="11662" y="9604"/>
                  <a:pt x="11639" y="9657"/>
                </a:cubicBezTo>
                <a:cubicBezTo>
                  <a:pt x="11636" y="9664"/>
                  <a:pt x="11633" y="9670"/>
                  <a:pt x="11630" y="9677"/>
                </a:cubicBezTo>
                <a:cubicBezTo>
                  <a:pt x="11621" y="9697"/>
                  <a:pt x="11612" y="9717"/>
                  <a:pt x="11602" y="9738"/>
                </a:cubicBezTo>
                <a:cubicBezTo>
                  <a:pt x="11591" y="9761"/>
                  <a:pt x="11580" y="9784"/>
                  <a:pt x="11568" y="9807"/>
                </a:cubicBezTo>
                <a:lnTo>
                  <a:pt x="9054" y="8354"/>
                </a:lnTo>
                <a:cubicBezTo>
                  <a:pt x="9078" y="8267"/>
                  <a:pt x="9091" y="8175"/>
                  <a:pt x="9091" y="8080"/>
                </a:cubicBezTo>
                <a:cubicBezTo>
                  <a:pt x="9091" y="7604"/>
                  <a:pt x="8763" y="7205"/>
                  <a:pt x="8321" y="7097"/>
                </a:cubicBezTo>
                <a:lnTo>
                  <a:pt x="8321" y="4181"/>
                </a:lnTo>
                <a:close/>
                <a:moveTo>
                  <a:pt x="7344" y="8775"/>
                </a:moveTo>
                <a:cubicBezTo>
                  <a:pt x="7529" y="8970"/>
                  <a:pt x="7790" y="9092"/>
                  <a:pt x="8079" y="9092"/>
                </a:cubicBezTo>
                <a:cubicBezTo>
                  <a:pt x="8369" y="9092"/>
                  <a:pt x="8629" y="8971"/>
                  <a:pt x="8813" y="8776"/>
                </a:cubicBezTo>
                <a:lnTo>
                  <a:pt x="11325" y="10226"/>
                </a:lnTo>
                <a:cubicBezTo>
                  <a:pt x="11300" y="10264"/>
                  <a:pt x="11275" y="10302"/>
                  <a:pt x="11249" y="10339"/>
                </a:cubicBezTo>
                <a:cubicBezTo>
                  <a:pt x="11215" y="10386"/>
                  <a:pt x="11180" y="10432"/>
                  <a:pt x="11144" y="10478"/>
                </a:cubicBezTo>
                <a:cubicBezTo>
                  <a:pt x="11144" y="10478"/>
                  <a:pt x="11144" y="10479"/>
                  <a:pt x="11144" y="10479"/>
                </a:cubicBezTo>
                <a:cubicBezTo>
                  <a:pt x="11126" y="10502"/>
                  <a:pt x="11108" y="10523"/>
                  <a:pt x="11090" y="10545"/>
                </a:cubicBezTo>
                <a:cubicBezTo>
                  <a:pt x="11088" y="10548"/>
                  <a:pt x="11087" y="10550"/>
                  <a:pt x="11085" y="10552"/>
                </a:cubicBezTo>
                <a:cubicBezTo>
                  <a:pt x="11068" y="10572"/>
                  <a:pt x="11052" y="10592"/>
                  <a:pt x="11034" y="10612"/>
                </a:cubicBezTo>
                <a:cubicBezTo>
                  <a:pt x="10997" y="10656"/>
                  <a:pt x="10958" y="10699"/>
                  <a:pt x="10918" y="10741"/>
                </a:cubicBezTo>
                <a:cubicBezTo>
                  <a:pt x="10899" y="10762"/>
                  <a:pt x="10878" y="10783"/>
                  <a:pt x="10858" y="10804"/>
                </a:cubicBezTo>
                <a:cubicBezTo>
                  <a:pt x="10849" y="10812"/>
                  <a:pt x="10842" y="10821"/>
                  <a:pt x="10833" y="10829"/>
                </a:cubicBezTo>
                <a:cubicBezTo>
                  <a:pt x="10821" y="10841"/>
                  <a:pt x="10809" y="10852"/>
                  <a:pt x="10797" y="10864"/>
                </a:cubicBezTo>
                <a:cubicBezTo>
                  <a:pt x="10755" y="10905"/>
                  <a:pt x="10713" y="10945"/>
                  <a:pt x="10670" y="10984"/>
                </a:cubicBezTo>
                <a:cubicBezTo>
                  <a:pt x="10656" y="10996"/>
                  <a:pt x="10642" y="11009"/>
                  <a:pt x="10629" y="11021"/>
                </a:cubicBezTo>
                <a:cubicBezTo>
                  <a:pt x="10621" y="11027"/>
                  <a:pt x="10612" y="11034"/>
                  <a:pt x="10604" y="11041"/>
                </a:cubicBezTo>
                <a:cubicBezTo>
                  <a:pt x="10604" y="11042"/>
                  <a:pt x="10603" y="11042"/>
                  <a:pt x="10602" y="11043"/>
                </a:cubicBezTo>
                <a:cubicBezTo>
                  <a:pt x="10515" y="11117"/>
                  <a:pt x="10424" y="11188"/>
                  <a:pt x="10330" y="11254"/>
                </a:cubicBezTo>
                <a:cubicBezTo>
                  <a:pt x="10259" y="11305"/>
                  <a:pt x="10187" y="11353"/>
                  <a:pt x="10112" y="11398"/>
                </a:cubicBezTo>
                <a:cubicBezTo>
                  <a:pt x="10063" y="11429"/>
                  <a:pt x="10012" y="11458"/>
                  <a:pt x="9961" y="11486"/>
                </a:cubicBezTo>
                <a:cubicBezTo>
                  <a:pt x="9833" y="11557"/>
                  <a:pt x="9702" y="11620"/>
                  <a:pt x="9566" y="11676"/>
                </a:cubicBezTo>
                <a:cubicBezTo>
                  <a:pt x="9512" y="11699"/>
                  <a:pt x="9457" y="11721"/>
                  <a:pt x="9402" y="11741"/>
                </a:cubicBezTo>
                <a:cubicBezTo>
                  <a:pt x="9377" y="11749"/>
                  <a:pt x="9353" y="11758"/>
                  <a:pt x="9329" y="11766"/>
                </a:cubicBezTo>
                <a:cubicBezTo>
                  <a:pt x="9319" y="11769"/>
                  <a:pt x="9309" y="11772"/>
                  <a:pt x="9300" y="11775"/>
                </a:cubicBezTo>
                <a:cubicBezTo>
                  <a:pt x="9279" y="11782"/>
                  <a:pt x="9258" y="11789"/>
                  <a:pt x="9237" y="11796"/>
                </a:cubicBezTo>
                <a:cubicBezTo>
                  <a:pt x="9208" y="11805"/>
                  <a:pt x="9178" y="11813"/>
                  <a:pt x="9148" y="11822"/>
                </a:cubicBezTo>
                <a:cubicBezTo>
                  <a:pt x="9147" y="11822"/>
                  <a:pt x="9146" y="11823"/>
                  <a:pt x="9145" y="11823"/>
                </a:cubicBezTo>
                <a:cubicBezTo>
                  <a:pt x="9141" y="11824"/>
                  <a:pt x="9136" y="11825"/>
                  <a:pt x="9131" y="11827"/>
                </a:cubicBezTo>
                <a:cubicBezTo>
                  <a:pt x="9105" y="11834"/>
                  <a:pt x="9079" y="11842"/>
                  <a:pt x="9053" y="11849"/>
                </a:cubicBezTo>
                <a:cubicBezTo>
                  <a:pt x="9027" y="11856"/>
                  <a:pt x="9001" y="11863"/>
                  <a:pt x="8975" y="11869"/>
                </a:cubicBezTo>
                <a:cubicBezTo>
                  <a:pt x="8970" y="11870"/>
                  <a:pt x="8964" y="11871"/>
                  <a:pt x="8958" y="11872"/>
                </a:cubicBezTo>
                <a:cubicBezTo>
                  <a:pt x="8935" y="11878"/>
                  <a:pt x="8911" y="11883"/>
                  <a:pt x="8887" y="11888"/>
                </a:cubicBezTo>
                <a:cubicBezTo>
                  <a:pt x="8880" y="11890"/>
                  <a:pt x="8872" y="11891"/>
                  <a:pt x="8864" y="11893"/>
                </a:cubicBezTo>
                <a:cubicBezTo>
                  <a:pt x="8769" y="11913"/>
                  <a:pt x="8672" y="11928"/>
                  <a:pt x="8575" y="11941"/>
                </a:cubicBezTo>
                <a:cubicBezTo>
                  <a:pt x="8560" y="11943"/>
                  <a:pt x="8545" y="11945"/>
                  <a:pt x="8530" y="11947"/>
                </a:cubicBezTo>
                <a:lnTo>
                  <a:pt x="8530" y="11946"/>
                </a:lnTo>
                <a:cubicBezTo>
                  <a:pt x="8382" y="11963"/>
                  <a:pt x="8232" y="11972"/>
                  <a:pt x="8079" y="11972"/>
                </a:cubicBezTo>
                <a:cubicBezTo>
                  <a:pt x="7927" y="11972"/>
                  <a:pt x="7776" y="11963"/>
                  <a:pt x="7628" y="11945"/>
                </a:cubicBezTo>
                <a:lnTo>
                  <a:pt x="7628" y="11947"/>
                </a:lnTo>
                <a:cubicBezTo>
                  <a:pt x="7613" y="11945"/>
                  <a:pt x="7598" y="11943"/>
                  <a:pt x="7583" y="11941"/>
                </a:cubicBezTo>
                <a:cubicBezTo>
                  <a:pt x="7485" y="11928"/>
                  <a:pt x="7389" y="11913"/>
                  <a:pt x="7294" y="11893"/>
                </a:cubicBezTo>
                <a:cubicBezTo>
                  <a:pt x="7286" y="11891"/>
                  <a:pt x="7278" y="11890"/>
                  <a:pt x="7271" y="11888"/>
                </a:cubicBezTo>
                <a:cubicBezTo>
                  <a:pt x="7247" y="11883"/>
                  <a:pt x="7223" y="11878"/>
                  <a:pt x="7199" y="11872"/>
                </a:cubicBezTo>
                <a:cubicBezTo>
                  <a:pt x="7194" y="11871"/>
                  <a:pt x="7188" y="11870"/>
                  <a:pt x="7183" y="11869"/>
                </a:cubicBezTo>
                <a:cubicBezTo>
                  <a:pt x="7157" y="11863"/>
                  <a:pt x="7131" y="11856"/>
                  <a:pt x="7105" y="11849"/>
                </a:cubicBezTo>
                <a:cubicBezTo>
                  <a:pt x="7079" y="11842"/>
                  <a:pt x="7053" y="11834"/>
                  <a:pt x="7026" y="11827"/>
                </a:cubicBezTo>
                <a:cubicBezTo>
                  <a:pt x="7021" y="11825"/>
                  <a:pt x="7015" y="11824"/>
                  <a:pt x="7010" y="11822"/>
                </a:cubicBezTo>
                <a:cubicBezTo>
                  <a:pt x="6980" y="11813"/>
                  <a:pt x="6950" y="11805"/>
                  <a:pt x="6921" y="11796"/>
                </a:cubicBezTo>
                <a:cubicBezTo>
                  <a:pt x="6900" y="11789"/>
                  <a:pt x="6879" y="11782"/>
                  <a:pt x="6858" y="11775"/>
                </a:cubicBezTo>
                <a:cubicBezTo>
                  <a:pt x="6851" y="11773"/>
                  <a:pt x="6843" y="11770"/>
                  <a:pt x="6836" y="11768"/>
                </a:cubicBezTo>
                <a:cubicBezTo>
                  <a:pt x="6809" y="11759"/>
                  <a:pt x="6783" y="11750"/>
                  <a:pt x="6756" y="11741"/>
                </a:cubicBezTo>
                <a:cubicBezTo>
                  <a:pt x="6701" y="11721"/>
                  <a:pt x="6646" y="11699"/>
                  <a:pt x="6592" y="11676"/>
                </a:cubicBezTo>
                <a:cubicBezTo>
                  <a:pt x="6510" y="11642"/>
                  <a:pt x="6431" y="11607"/>
                  <a:pt x="6352" y="11568"/>
                </a:cubicBezTo>
                <a:cubicBezTo>
                  <a:pt x="6300" y="11542"/>
                  <a:pt x="6248" y="11514"/>
                  <a:pt x="6197" y="11486"/>
                </a:cubicBezTo>
                <a:cubicBezTo>
                  <a:pt x="6018" y="11387"/>
                  <a:pt x="5848" y="11275"/>
                  <a:pt x="5688" y="11151"/>
                </a:cubicBezTo>
                <a:cubicBezTo>
                  <a:pt x="5643" y="11116"/>
                  <a:pt x="5599" y="11080"/>
                  <a:pt x="5555" y="11043"/>
                </a:cubicBezTo>
                <a:cubicBezTo>
                  <a:pt x="5554" y="11042"/>
                  <a:pt x="5553" y="11040"/>
                  <a:pt x="5552" y="11039"/>
                </a:cubicBezTo>
                <a:cubicBezTo>
                  <a:pt x="5534" y="11024"/>
                  <a:pt x="5517" y="11009"/>
                  <a:pt x="5499" y="10993"/>
                </a:cubicBezTo>
                <a:cubicBezTo>
                  <a:pt x="5493" y="10988"/>
                  <a:pt x="5488" y="10983"/>
                  <a:pt x="5482" y="10978"/>
                </a:cubicBezTo>
                <a:cubicBezTo>
                  <a:pt x="5474" y="10971"/>
                  <a:pt x="5467" y="10965"/>
                  <a:pt x="5460" y="10959"/>
                </a:cubicBezTo>
                <a:cubicBezTo>
                  <a:pt x="5405" y="10909"/>
                  <a:pt x="5352" y="10856"/>
                  <a:pt x="5300" y="10804"/>
                </a:cubicBezTo>
                <a:cubicBezTo>
                  <a:pt x="5260" y="10762"/>
                  <a:pt x="5220" y="10720"/>
                  <a:pt x="5181" y="10677"/>
                </a:cubicBezTo>
                <a:cubicBezTo>
                  <a:pt x="5145" y="10636"/>
                  <a:pt x="5108" y="10595"/>
                  <a:pt x="5073" y="10552"/>
                </a:cubicBezTo>
                <a:cubicBezTo>
                  <a:pt x="5071" y="10550"/>
                  <a:pt x="5070" y="10548"/>
                  <a:pt x="5068" y="10545"/>
                </a:cubicBezTo>
                <a:cubicBezTo>
                  <a:pt x="5050" y="10523"/>
                  <a:pt x="5032" y="10502"/>
                  <a:pt x="5014" y="10479"/>
                </a:cubicBezTo>
                <a:cubicBezTo>
                  <a:pt x="5014" y="10479"/>
                  <a:pt x="5014" y="10478"/>
                  <a:pt x="5014" y="10478"/>
                </a:cubicBezTo>
                <a:cubicBezTo>
                  <a:pt x="4978" y="10432"/>
                  <a:pt x="4943" y="10386"/>
                  <a:pt x="4909" y="10339"/>
                </a:cubicBezTo>
                <a:cubicBezTo>
                  <a:pt x="4883" y="10302"/>
                  <a:pt x="4858" y="10264"/>
                  <a:pt x="4833" y="10226"/>
                </a:cubicBezTo>
                <a:lnTo>
                  <a:pt x="7344" y="8775"/>
                </a:lnTo>
                <a:close/>
              </a:path>
            </a:pathLst>
          </a:custGeom>
          <a:solidFill>
            <a:srgbClr val="CCCC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at Permanent Magnet"/>
          <p:cNvSpPr>
            <a:spLocks noEditPoints="1"/>
          </p:cNvSpPr>
          <p:nvPr/>
        </p:nvSpPr>
        <p:spPr bwMode="auto">
          <a:xfrm>
            <a:off x="1477591" y="2703401"/>
            <a:ext cx="925353" cy="924893"/>
          </a:xfrm>
          <a:custGeom>
            <a:avLst/>
            <a:gdLst>
              <a:gd name="T0" fmla="*/ 8659 w 17318"/>
              <a:gd name="T1" fmla="*/ 0 h 17318"/>
              <a:gd name="T2" fmla="*/ 0 w 17318"/>
              <a:gd name="T3" fmla="*/ 8659 h 17318"/>
              <a:gd name="T4" fmla="*/ 8659 w 17318"/>
              <a:gd name="T5" fmla="*/ 17318 h 17318"/>
              <a:gd name="T6" fmla="*/ 17318 w 17318"/>
              <a:gd name="T7" fmla="*/ 8659 h 17318"/>
              <a:gd name="T8" fmla="*/ 8659 w 17318"/>
              <a:gd name="T9" fmla="*/ 0 h 17318"/>
              <a:gd name="T10" fmla="*/ 8659 w 17318"/>
              <a:gd name="T11" fmla="*/ 3174 h 17318"/>
              <a:gd name="T12" fmla="*/ 14144 w 17318"/>
              <a:gd name="T13" fmla="*/ 8659 h 17318"/>
              <a:gd name="T14" fmla="*/ 8659 w 17318"/>
              <a:gd name="T15" fmla="*/ 14144 h 17318"/>
              <a:gd name="T16" fmla="*/ 3175 w 17318"/>
              <a:gd name="T17" fmla="*/ 8659 h 17318"/>
              <a:gd name="T18" fmla="*/ 8659 w 17318"/>
              <a:gd name="T19" fmla="*/ 3174 h 17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318" h="17318">
                <a:moveTo>
                  <a:pt x="8659" y="0"/>
                </a:moveTo>
                <a:cubicBezTo>
                  <a:pt x="3877" y="0"/>
                  <a:pt x="0" y="3876"/>
                  <a:pt x="0" y="8659"/>
                </a:cubicBezTo>
                <a:cubicBezTo>
                  <a:pt x="0" y="13441"/>
                  <a:pt x="3877" y="17318"/>
                  <a:pt x="8659" y="17318"/>
                </a:cubicBezTo>
                <a:cubicBezTo>
                  <a:pt x="13441" y="17318"/>
                  <a:pt x="17318" y="13441"/>
                  <a:pt x="17318" y="8659"/>
                </a:cubicBezTo>
                <a:cubicBezTo>
                  <a:pt x="17318" y="3876"/>
                  <a:pt x="13441" y="0"/>
                  <a:pt x="8659" y="0"/>
                </a:cubicBezTo>
                <a:close/>
                <a:moveTo>
                  <a:pt x="8659" y="3174"/>
                </a:moveTo>
                <a:cubicBezTo>
                  <a:pt x="11689" y="3174"/>
                  <a:pt x="14144" y="5629"/>
                  <a:pt x="14144" y="8659"/>
                </a:cubicBezTo>
                <a:cubicBezTo>
                  <a:pt x="14144" y="11688"/>
                  <a:pt x="11689" y="14144"/>
                  <a:pt x="8659" y="14144"/>
                </a:cubicBezTo>
                <a:cubicBezTo>
                  <a:pt x="5630" y="14144"/>
                  <a:pt x="3175" y="11688"/>
                  <a:pt x="3175" y="8659"/>
                </a:cubicBezTo>
                <a:cubicBezTo>
                  <a:pt x="3175" y="5629"/>
                  <a:pt x="5630" y="3174"/>
                  <a:pt x="8659" y="3174"/>
                </a:cubicBez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9" name="Rotor Gear"/>
          <p:cNvSpPr>
            <a:spLocks/>
          </p:cNvSpPr>
          <p:nvPr/>
        </p:nvSpPr>
        <p:spPr bwMode="auto">
          <a:xfrm>
            <a:off x="1821096" y="3046907"/>
            <a:ext cx="237423" cy="233290"/>
          </a:xfrm>
          <a:custGeom>
            <a:avLst/>
            <a:gdLst>
              <a:gd name="T0" fmla="*/ 3674 w 4445"/>
              <a:gd name="T1" fmla="*/ 3814 h 4365"/>
              <a:gd name="T2" fmla="*/ 2760 w 4445"/>
              <a:gd name="T3" fmla="*/ 3546 h 4365"/>
              <a:gd name="T4" fmla="*/ 2272 w 4445"/>
              <a:gd name="T5" fmla="*/ 4358 h 4365"/>
              <a:gd name="T6" fmla="*/ 1746 w 4445"/>
              <a:gd name="T7" fmla="*/ 3569 h 4365"/>
              <a:gd name="T8" fmla="*/ 846 w 4445"/>
              <a:gd name="T9" fmla="*/ 3879 h 4365"/>
              <a:gd name="T10" fmla="*/ 954 w 4445"/>
              <a:gd name="T11" fmla="*/ 2939 h 4365"/>
              <a:gd name="T12" fmla="*/ 64 w 4445"/>
              <a:gd name="T13" fmla="*/ 2602 h 4365"/>
              <a:gd name="T14" fmla="*/ 754 w 4445"/>
              <a:gd name="T15" fmla="*/ 1950 h 4365"/>
              <a:gd name="T16" fmla="*/ 291 w 4445"/>
              <a:gd name="T17" fmla="*/ 1124 h 4365"/>
              <a:gd name="T18" fmla="*/ 1242 w 4445"/>
              <a:gd name="T19" fmla="*/ 1066 h 4365"/>
              <a:gd name="T20" fmla="*/ 1421 w 4445"/>
              <a:gd name="T21" fmla="*/ 137 h 4365"/>
              <a:gd name="T22" fmla="*/ 2187 w 4445"/>
              <a:gd name="T23" fmla="*/ 700 h 4365"/>
              <a:gd name="T24" fmla="*/ 2926 w 4445"/>
              <a:gd name="T25" fmla="*/ 103 h 4365"/>
              <a:gd name="T26" fmla="*/ 3148 w 4445"/>
              <a:gd name="T27" fmla="*/ 1023 h 4365"/>
              <a:gd name="T28" fmla="*/ 4101 w 4445"/>
              <a:gd name="T29" fmla="*/ 1037 h 4365"/>
              <a:gd name="T30" fmla="*/ 3676 w 4445"/>
              <a:gd name="T31" fmla="*/ 1884 h 4365"/>
              <a:gd name="T32" fmla="*/ 4396 w 4445"/>
              <a:gd name="T33" fmla="*/ 2503 h 4365"/>
              <a:gd name="T34" fmla="*/ 3523 w 4445"/>
              <a:gd name="T35" fmla="*/ 2880 h 4365"/>
              <a:gd name="T36" fmla="*/ 3674 w 4445"/>
              <a:gd name="T37" fmla="*/ 3814 h 4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45" h="4365">
                <a:moveTo>
                  <a:pt x="3674" y="3814"/>
                </a:moveTo>
                <a:cubicBezTo>
                  <a:pt x="3430" y="4027"/>
                  <a:pt x="3062" y="3429"/>
                  <a:pt x="2760" y="3546"/>
                </a:cubicBezTo>
                <a:cubicBezTo>
                  <a:pt x="2459" y="3663"/>
                  <a:pt x="2595" y="4350"/>
                  <a:pt x="2272" y="4358"/>
                </a:cubicBezTo>
                <a:cubicBezTo>
                  <a:pt x="1948" y="4365"/>
                  <a:pt x="2053" y="3672"/>
                  <a:pt x="1746" y="3569"/>
                </a:cubicBezTo>
                <a:cubicBezTo>
                  <a:pt x="1439" y="3466"/>
                  <a:pt x="1099" y="4080"/>
                  <a:pt x="846" y="3879"/>
                </a:cubicBezTo>
                <a:cubicBezTo>
                  <a:pt x="593" y="3678"/>
                  <a:pt x="1122" y="3214"/>
                  <a:pt x="954" y="2939"/>
                </a:cubicBezTo>
                <a:cubicBezTo>
                  <a:pt x="785" y="2664"/>
                  <a:pt x="127" y="2917"/>
                  <a:pt x="64" y="2602"/>
                </a:cubicBezTo>
                <a:cubicBezTo>
                  <a:pt x="0" y="2286"/>
                  <a:pt x="706" y="2268"/>
                  <a:pt x="754" y="1950"/>
                </a:cubicBezTo>
                <a:cubicBezTo>
                  <a:pt x="803" y="1632"/>
                  <a:pt x="135" y="1406"/>
                  <a:pt x="291" y="1124"/>
                </a:cubicBezTo>
                <a:cubicBezTo>
                  <a:pt x="446" y="842"/>
                  <a:pt x="998" y="1278"/>
                  <a:pt x="1242" y="1066"/>
                </a:cubicBezTo>
                <a:cubicBezTo>
                  <a:pt x="1485" y="854"/>
                  <a:pt x="1120" y="254"/>
                  <a:pt x="1421" y="137"/>
                </a:cubicBezTo>
                <a:cubicBezTo>
                  <a:pt x="1723" y="20"/>
                  <a:pt x="1863" y="707"/>
                  <a:pt x="2187" y="700"/>
                </a:cubicBezTo>
                <a:cubicBezTo>
                  <a:pt x="2511" y="692"/>
                  <a:pt x="2619" y="0"/>
                  <a:pt x="2926" y="103"/>
                </a:cubicBezTo>
                <a:cubicBezTo>
                  <a:pt x="3233" y="206"/>
                  <a:pt x="2896" y="821"/>
                  <a:pt x="3148" y="1023"/>
                </a:cubicBezTo>
                <a:cubicBezTo>
                  <a:pt x="3401" y="1224"/>
                  <a:pt x="3932" y="762"/>
                  <a:pt x="4101" y="1037"/>
                </a:cubicBezTo>
                <a:cubicBezTo>
                  <a:pt x="4269" y="1312"/>
                  <a:pt x="3612" y="1568"/>
                  <a:pt x="3676" y="1884"/>
                </a:cubicBezTo>
                <a:cubicBezTo>
                  <a:pt x="3739" y="2199"/>
                  <a:pt x="4445" y="2185"/>
                  <a:pt x="4396" y="2503"/>
                </a:cubicBezTo>
                <a:cubicBezTo>
                  <a:pt x="4347" y="2821"/>
                  <a:pt x="3678" y="2598"/>
                  <a:pt x="3523" y="2880"/>
                </a:cubicBezTo>
                <a:cubicBezTo>
                  <a:pt x="3367" y="3162"/>
                  <a:pt x="3917" y="3602"/>
                  <a:pt x="3674" y="3814"/>
                </a:cubicBezTo>
                <a:close/>
              </a:path>
            </a:pathLst>
          </a:custGeom>
          <a:solidFill>
            <a:srgbClr val="CCCC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37" name="Magnetic Poles"/>
          <p:cNvGrpSpPr/>
          <p:nvPr/>
        </p:nvGrpSpPr>
        <p:grpSpPr>
          <a:xfrm>
            <a:off x="1484020" y="2709830"/>
            <a:ext cx="912494" cy="912035"/>
            <a:chOff x="1978693" y="2470107"/>
            <a:chExt cx="1216659" cy="1216046"/>
          </a:xfrm>
        </p:grpSpPr>
        <p:grpSp>
          <p:nvGrpSpPr>
            <p:cNvPr id="636" name="North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sp>
            <p:nvSpPr>
              <p:cNvPr id="601" name="North Pole Fields"/>
              <p:cNvSpPr>
                <a:spLocks noEditPoints="1"/>
              </p:cNvSpPr>
              <p:nvPr/>
            </p:nvSpPr>
            <p:spPr bwMode="auto">
              <a:xfrm>
                <a:off x="1978693" y="2470107"/>
                <a:ext cx="1216659" cy="1216046"/>
              </a:xfrm>
              <a:custGeom>
                <a:avLst/>
                <a:gdLst>
                  <a:gd name="T0" fmla="*/ 6883 w 17076"/>
                  <a:gd name="T1" fmla="*/ 218 h 17076"/>
                  <a:gd name="T2" fmla="*/ 7435 w 17076"/>
                  <a:gd name="T3" fmla="*/ 2994 h 17076"/>
                  <a:gd name="T4" fmla="*/ 7436 w 17076"/>
                  <a:gd name="T5" fmla="*/ 2994 h 17076"/>
                  <a:gd name="T6" fmla="*/ 9641 w 17076"/>
                  <a:gd name="T7" fmla="*/ 2993 h 17076"/>
                  <a:gd name="T8" fmla="*/ 10193 w 17076"/>
                  <a:gd name="T9" fmla="*/ 217 h 17076"/>
                  <a:gd name="T10" fmla="*/ 6883 w 17076"/>
                  <a:gd name="T11" fmla="*/ 218 h 17076"/>
                  <a:gd name="T12" fmla="*/ 3825 w 17076"/>
                  <a:gd name="T13" fmla="*/ 1484 h 17076"/>
                  <a:gd name="T14" fmla="*/ 1484 w 17076"/>
                  <a:gd name="T15" fmla="*/ 3825 h 17076"/>
                  <a:gd name="T16" fmla="*/ 3838 w 17076"/>
                  <a:gd name="T17" fmla="*/ 5397 h 17076"/>
                  <a:gd name="T18" fmla="*/ 5397 w 17076"/>
                  <a:gd name="T19" fmla="*/ 3837 h 17076"/>
                  <a:gd name="T20" fmla="*/ 3825 w 17076"/>
                  <a:gd name="T21" fmla="*/ 1484 h 17076"/>
                  <a:gd name="T22" fmla="*/ 13251 w 17076"/>
                  <a:gd name="T23" fmla="*/ 1485 h 17076"/>
                  <a:gd name="T24" fmla="*/ 11679 w 17076"/>
                  <a:gd name="T25" fmla="*/ 3838 h 17076"/>
                  <a:gd name="T26" fmla="*/ 13239 w 17076"/>
                  <a:gd name="T27" fmla="*/ 5397 h 17076"/>
                  <a:gd name="T28" fmla="*/ 15592 w 17076"/>
                  <a:gd name="T29" fmla="*/ 3825 h 17076"/>
                  <a:gd name="T30" fmla="*/ 13251 w 17076"/>
                  <a:gd name="T31" fmla="*/ 1485 h 17076"/>
                  <a:gd name="T32" fmla="*/ 217 w 17076"/>
                  <a:gd name="T33" fmla="*/ 6883 h 17076"/>
                  <a:gd name="T34" fmla="*/ 218 w 17076"/>
                  <a:gd name="T35" fmla="*/ 10193 h 17076"/>
                  <a:gd name="T36" fmla="*/ 2994 w 17076"/>
                  <a:gd name="T37" fmla="*/ 9641 h 17076"/>
                  <a:gd name="T38" fmla="*/ 2993 w 17076"/>
                  <a:gd name="T39" fmla="*/ 7435 h 17076"/>
                  <a:gd name="T40" fmla="*/ 217 w 17076"/>
                  <a:gd name="T41" fmla="*/ 6883 h 17076"/>
                  <a:gd name="T42" fmla="*/ 14082 w 17076"/>
                  <a:gd name="T43" fmla="*/ 7435 h 17076"/>
                  <a:gd name="T44" fmla="*/ 14082 w 17076"/>
                  <a:gd name="T45" fmla="*/ 7436 h 17076"/>
                  <a:gd name="T46" fmla="*/ 14083 w 17076"/>
                  <a:gd name="T47" fmla="*/ 9641 h 17076"/>
                  <a:gd name="T48" fmla="*/ 16859 w 17076"/>
                  <a:gd name="T49" fmla="*/ 10193 h 17076"/>
                  <a:gd name="T50" fmla="*/ 16858 w 17076"/>
                  <a:gd name="T51" fmla="*/ 6883 h 17076"/>
                  <a:gd name="T52" fmla="*/ 14082 w 17076"/>
                  <a:gd name="T53" fmla="*/ 7435 h 17076"/>
                  <a:gd name="T54" fmla="*/ 3837 w 17076"/>
                  <a:gd name="T55" fmla="*/ 11679 h 17076"/>
                  <a:gd name="T56" fmla="*/ 1484 w 17076"/>
                  <a:gd name="T57" fmla="*/ 13251 h 17076"/>
                  <a:gd name="T58" fmla="*/ 3825 w 17076"/>
                  <a:gd name="T59" fmla="*/ 15591 h 17076"/>
                  <a:gd name="T60" fmla="*/ 5397 w 17076"/>
                  <a:gd name="T61" fmla="*/ 13238 h 17076"/>
                  <a:gd name="T62" fmla="*/ 3837 w 17076"/>
                  <a:gd name="T63" fmla="*/ 11679 h 17076"/>
                  <a:gd name="T64" fmla="*/ 13238 w 17076"/>
                  <a:gd name="T65" fmla="*/ 11679 h 17076"/>
                  <a:gd name="T66" fmla="*/ 11679 w 17076"/>
                  <a:gd name="T67" fmla="*/ 13239 h 17076"/>
                  <a:gd name="T68" fmla="*/ 13251 w 17076"/>
                  <a:gd name="T69" fmla="*/ 15592 h 17076"/>
                  <a:gd name="T70" fmla="*/ 15591 w 17076"/>
                  <a:gd name="T71" fmla="*/ 13251 h 17076"/>
                  <a:gd name="T72" fmla="*/ 13238 w 17076"/>
                  <a:gd name="T73" fmla="*/ 11679 h 17076"/>
                  <a:gd name="T74" fmla="*/ 7435 w 17076"/>
                  <a:gd name="T75" fmla="*/ 14083 h 17076"/>
                  <a:gd name="T76" fmla="*/ 6883 w 17076"/>
                  <a:gd name="T77" fmla="*/ 16859 h 17076"/>
                  <a:gd name="T78" fmla="*/ 10193 w 17076"/>
                  <a:gd name="T79" fmla="*/ 16858 h 17076"/>
                  <a:gd name="T80" fmla="*/ 9641 w 17076"/>
                  <a:gd name="T81" fmla="*/ 14082 h 17076"/>
                  <a:gd name="T82" fmla="*/ 7435 w 17076"/>
                  <a:gd name="T83" fmla="*/ 14083 h 17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076" h="17076">
                    <a:moveTo>
                      <a:pt x="6883" y="218"/>
                    </a:moveTo>
                    <a:lnTo>
                      <a:pt x="7435" y="2994"/>
                    </a:lnTo>
                    <a:lnTo>
                      <a:pt x="7436" y="2994"/>
                    </a:lnTo>
                    <a:cubicBezTo>
                      <a:pt x="8187" y="2845"/>
                      <a:pt x="8933" y="2852"/>
                      <a:pt x="9641" y="2993"/>
                    </a:cubicBezTo>
                    <a:lnTo>
                      <a:pt x="10193" y="217"/>
                    </a:lnTo>
                    <a:cubicBezTo>
                      <a:pt x="9100" y="0"/>
                      <a:pt x="7975" y="1"/>
                      <a:pt x="6883" y="218"/>
                    </a:cubicBezTo>
                    <a:close/>
                    <a:moveTo>
                      <a:pt x="3825" y="1484"/>
                    </a:moveTo>
                    <a:cubicBezTo>
                      <a:pt x="2899" y="2103"/>
                      <a:pt x="2103" y="2899"/>
                      <a:pt x="1484" y="3825"/>
                    </a:cubicBezTo>
                    <a:lnTo>
                      <a:pt x="3838" y="5397"/>
                    </a:lnTo>
                    <a:cubicBezTo>
                      <a:pt x="4247" y="4785"/>
                      <a:pt x="4775" y="4253"/>
                      <a:pt x="5397" y="3837"/>
                    </a:cubicBezTo>
                    <a:lnTo>
                      <a:pt x="3825" y="1484"/>
                    </a:lnTo>
                    <a:close/>
                    <a:moveTo>
                      <a:pt x="13251" y="1485"/>
                    </a:moveTo>
                    <a:lnTo>
                      <a:pt x="11679" y="3838"/>
                    </a:lnTo>
                    <a:cubicBezTo>
                      <a:pt x="12291" y="4247"/>
                      <a:pt x="12823" y="4775"/>
                      <a:pt x="13239" y="5397"/>
                    </a:cubicBezTo>
                    <a:lnTo>
                      <a:pt x="15592" y="3825"/>
                    </a:lnTo>
                    <a:cubicBezTo>
                      <a:pt x="14973" y="2899"/>
                      <a:pt x="14177" y="2104"/>
                      <a:pt x="13251" y="1485"/>
                    </a:cubicBezTo>
                    <a:close/>
                    <a:moveTo>
                      <a:pt x="217" y="6883"/>
                    </a:moveTo>
                    <a:cubicBezTo>
                      <a:pt x="0" y="7976"/>
                      <a:pt x="1" y="9101"/>
                      <a:pt x="218" y="10193"/>
                    </a:cubicBezTo>
                    <a:lnTo>
                      <a:pt x="2994" y="9641"/>
                    </a:lnTo>
                    <a:cubicBezTo>
                      <a:pt x="2845" y="8889"/>
                      <a:pt x="2852" y="8143"/>
                      <a:pt x="2993" y="7435"/>
                    </a:cubicBezTo>
                    <a:lnTo>
                      <a:pt x="217" y="6883"/>
                    </a:lnTo>
                    <a:close/>
                    <a:moveTo>
                      <a:pt x="14082" y="7435"/>
                    </a:moveTo>
                    <a:lnTo>
                      <a:pt x="14082" y="7436"/>
                    </a:lnTo>
                    <a:cubicBezTo>
                      <a:pt x="14231" y="8187"/>
                      <a:pt x="14224" y="8933"/>
                      <a:pt x="14083" y="9641"/>
                    </a:cubicBezTo>
                    <a:lnTo>
                      <a:pt x="16859" y="10193"/>
                    </a:lnTo>
                    <a:cubicBezTo>
                      <a:pt x="17076" y="9100"/>
                      <a:pt x="17075" y="7975"/>
                      <a:pt x="16858" y="6883"/>
                    </a:cubicBezTo>
                    <a:lnTo>
                      <a:pt x="14082" y="7435"/>
                    </a:lnTo>
                    <a:close/>
                    <a:moveTo>
                      <a:pt x="3837" y="11679"/>
                    </a:moveTo>
                    <a:lnTo>
                      <a:pt x="1484" y="13251"/>
                    </a:lnTo>
                    <a:cubicBezTo>
                      <a:pt x="2103" y="14177"/>
                      <a:pt x="2899" y="14972"/>
                      <a:pt x="3825" y="15591"/>
                    </a:cubicBezTo>
                    <a:lnTo>
                      <a:pt x="5397" y="13238"/>
                    </a:lnTo>
                    <a:cubicBezTo>
                      <a:pt x="4785" y="12829"/>
                      <a:pt x="4253" y="12301"/>
                      <a:pt x="3837" y="11679"/>
                    </a:cubicBezTo>
                    <a:close/>
                    <a:moveTo>
                      <a:pt x="13238" y="11679"/>
                    </a:moveTo>
                    <a:cubicBezTo>
                      <a:pt x="12829" y="12291"/>
                      <a:pt x="12300" y="12823"/>
                      <a:pt x="11679" y="13239"/>
                    </a:cubicBezTo>
                    <a:lnTo>
                      <a:pt x="13251" y="15592"/>
                    </a:lnTo>
                    <a:cubicBezTo>
                      <a:pt x="14177" y="14973"/>
                      <a:pt x="14972" y="14177"/>
                      <a:pt x="15591" y="13251"/>
                    </a:cubicBezTo>
                    <a:lnTo>
                      <a:pt x="13238" y="11679"/>
                    </a:lnTo>
                    <a:close/>
                    <a:moveTo>
                      <a:pt x="7435" y="14083"/>
                    </a:moveTo>
                    <a:lnTo>
                      <a:pt x="6883" y="16859"/>
                    </a:lnTo>
                    <a:cubicBezTo>
                      <a:pt x="7976" y="17076"/>
                      <a:pt x="9101" y="17075"/>
                      <a:pt x="10193" y="16858"/>
                    </a:cubicBezTo>
                    <a:lnTo>
                      <a:pt x="9641" y="14082"/>
                    </a:lnTo>
                    <a:cubicBezTo>
                      <a:pt x="8889" y="14231"/>
                      <a:pt x="8143" y="14224"/>
                      <a:pt x="7435" y="14083"/>
                    </a:cubicBez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North Pole Labels"/>
              <p:cNvSpPr>
                <a:spLocks noEditPoints="1"/>
              </p:cNvSpPr>
              <p:nvPr/>
            </p:nvSpPr>
            <p:spPr bwMode="auto">
              <a:xfrm>
                <a:off x="2025228" y="2516642"/>
                <a:ext cx="1123588" cy="1122975"/>
              </a:xfrm>
              <a:custGeom>
                <a:avLst/>
                <a:gdLst>
                  <a:gd name="T0" fmla="*/ 7238 w 15770"/>
                  <a:gd name="T1" fmla="*/ 1641 h 15770"/>
                  <a:gd name="T2" fmla="*/ 7447 w 15770"/>
                  <a:gd name="T3" fmla="*/ 352 h 15770"/>
                  <a:gd name="T4" fmla="*/ 8531 w 15770"/>
                  <a:gd name="T5" fmla="*/ 1640 h 15770"/>
                  <a:gd name="T6" fmla="*/ 8323 w 15770"/>
                  <a:gd name="T7" fmla="*/ 0 h 15770"/>
                  <a:gd name="T8" fmla="*/ 7461 w 15770"/>
                  <a:gd name="T9" fmla="*/ 1 h 15770"/>
                  <a:gd name="T10" fmla="*/ 2767 w 15770"/>
                  <a:gd name="T11" fmla="*/ 1853 h 15770"/>
                  <a:gd name="T12" fmla="*/ 3530 w 15770"/>
                  <a:gd name="T13" fmla="*/ 2911 h 15770"/>
                  <a:gd name="T14" fmla="*/ 1853 w 15770"/>
                  <a:gd name="T15" fmla="*/ 2767 h 15770"/>
                  <a:gd name="T16" fmla="*/ 3160 w 15770"/>
                  <a:gd name="T17" fmla="*/ 3780 h 15770"/>
                  <a:gd name="T18" fmla="*/ 3769 w 15770"/>
                  <a:gd name="T19" fmla="*/ 3170 h 15770"/>
                  <a:gd name="T20" fmla="*/ 2767 w 15770"/>
                  <a:gd name="T21" fmla="*/ 1853 h 15770"/>
                  <a:gd name="T22" fmla="*/ 11844 w 15770"/>
                  <a:gd name="T23" fmla="*/ 3012 h 15770"/>
                  <a:gd name="T24" fmla="*/ 12902 w 15770"/>
                  <a:gd name="T25" fmla="*/ 2248 h 15770"/>
                  <a:gd name="T26" fmla="*/ 12757 w 15770"/>
                  <a:gd name="T27" fmla="*/ 3926 h 15770"/>
                  <a:gd name="T28" fmla="*/ 13770 w 15770"/>
                  <a:gd name="T29" fmla="*/ 2620 h 15770"/>
                  <a:gd name="T30" fmla="*/ 13160 w 15770"/>
                  <a:gd name="T31" fmla="*/ 2011 h 15770"/>
                  <a:gd name="T32" fmla="*/ 0 w 15770"/>
                  <a:gd name="T33" fmla="*/ 7239 h 15770"/>
                  <a:gd name="T34" fmla="*/ 1288 w 15770"/>
                  <a:gd name="T35" fmla="*/ 7447 h 15770"/>
                  <a:gd name="T36" fmla="*/ 0 w 15770"/>
                  <a:gd name="T37" fmla="*/ 8531 h 15770"/>
                  <a:gd name="T38" fmla="*/ 1641 w 15770"/>
                  <a:gd name="T39" fmla="*/ 8323 h 15770"/>
                  <a:gd name="T40" fmla="*/ 1641 w 15770"/>
                  <a:gd name="T41" fmla="*/ 7462 h 15770"/>
                  <a:gd name="T42" fmla="*/ 0 w 15770"/>
                  <a:gd name="T43" fmla="*/ 7239 h 15770"/>
                  <a:gd name="T44" fmla="*/ 14129 w 15770"/>
                  <a:gd name="T45" fmla="*/ 7447 h 15770"/>
                  <a:gd name="T46" fmla="*/ 14129 w 15770"/>
                  <a:gd name="T47" fmla="*/ 8308 h 15770"/>
                  <a:gd name="T48" fmla="*/ 15769 w 15770"/>
                  <a:gd name="T49" fmla="*/ 8531 h 15770"/>
                  <a:gd name="T50" fmla="*/ 14482 w 15770"/>
                  <a:gd name="T51" fmla="*/ 8323 h 15770"/>
                  <a:gd name="T52" fmla="*/ 15770 w 15770"/>
                  <a:gd name="T53" fmla="*/ 7239 h 15770"/>
                  <a:gd name="T54" fmla="*/ 3013 w 15770"/>
                  <a:gd name="T55" fmla="*/ 11844 h 15770"/>
                  <a:gd name="T56" fmla="*/ 2000 w 15770"/>
                  <a:gd name="T57" fmla="*/ 13150 h 15770"/>
                  <a:gd name="T58" fmla="*/ 2609 w 15770"/>
                  <a:gd name="T59" fmla="*/ 13759 h 15770"/>
                  <a:gd name="T60" fmla="*/ 3926 w 15770"/>
                  <a:gd name="T61" fmla="*/ 12758 h 15770"/>
                  <a:gd name="T62" fmla="*/ 2868 w 15770"/>
                  <a:gd name="T63" fmla="*/ 13522 h 15770"/>
                  <a:gd name="T64" fmla="*/ 3013 w 15770"/>
                  <a:gd name="T65" fmla="*/ 11844 h 15770"/>
                  <a:gd name="T66" fmla="*/ 12610 w 15770"/>
                  <a:gd name="T67" fmla="*/ 11990 h 15770"/>
                  <a:gd name="T68" fmla="*/ 12001 w 15770"/>
                  <a:gd name="T69" fmla="*/ 12600 h 15770"/>
                  <a:gd name="T70" fmla="*/ 13003 w 15770"/>
                  <a:gd name="T71" fmla="*/ 13917 h 15770"/>
                  <a:gd name="T72" fmla="*/ 12240 w 15770"/>
                  <a:gd name="T73" fmla="*/ 12859 h 15770"/>
                  <a:gd name="T74" fmla="*/ 13917 w 15770"/>
                  <a:gd name="T75" fmla="*/ 13003 h 15770"/>
                  <a:gd name="T76" fmla="*/ 7239 w 15770"/>
                  <a:gd name="T77" fmla="*/ 14130 h 15770"/>
                  <a:gd name="T78" fmla="*/ 7447 w 15770"/>
                  <a:gd name="T79" fmla="*/ 15770 h 15770"/>
                  <a:gd name="T80" fmla="*/ 8309 w 15770"/>
                  <a:gd name="T81" fmla="*/ 15769 h 15770"/>
                  <a:gd name="T82" fmla="*/ 8531 w 15770"/>
                  <a:gd name="T83" fmla="*/ 14129 h 15770"/>
                  <a:gd name="T84" fmla="*/ 8323 w 15770"/>
                  <a:gd name="T85" fmla="*/ 15418 h 15770"/>
                  <a:gd name="T86" fmla="*/ 7239 w 15770"/>
                  <a:gd name="T87" fmla="*/ 14130 h 15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770" h="15770">
                    <a:moveTo>
                      <a:pt x="7239" y="0"/>
                    </a:moveTo>
                    <a:lnTo>
                      <a:pt x="7238" y="1641"/>
                    </a:lnTo>
                    <a:lnTo>
                      <a:pt x="7447" y="1641"/>
                    </a:lnTo>
                    <a:lnTo>
                      <a:pt x="7447" y="352"/>
                    </a:lnTo>
                    <a:lnTo>
                      <a:pt x="8308" y="1641"/>
                    </a:lnTo>
                    <a:lnTo>
                      <a:pt x="8531" y="1640"/>
                    </a:lnTo>
                    <a:lnTo>
                      <a:pt x="8531" y="1"/>
                    </a:lnTo>
                    <a:lnTo>
                      <a:pt x="8323" y="0"/>
                    </a:lnTo>
                    <a:lnTo>
                      <a:pt x="8323" y="1288"/>
                    </a:lnTo>
                    <a:lnTo>
                      <a:pt x="7461" y="1"/>
                    </a:lnTo>
                    <a:lnTo>
                      <a:pt x="7239" y="0"/>
                    </a:lnTo>
                    <a:close/>
                    <a:moveTo>
                      <a:pt x="2767" y="1853"/>
                    </a:moveTo>
                    <a:lnTo>
                      <a:pt x="2620" y="2000"/>
                    </a:lnTo>
                    <a:lnTo>
                      <a:pt x="3530" y="2911"/>
                    </a:lnTo>
                    <a:lnTo>
                      <a:pt x="2011" y="2610"/>
                    </a:lnTo>
                    <a:lnTo>
                      <a:pt x="1853" y="2767"/>
                    </a:lnTo>
                    <a:lnTo>
                      <a:pt x="3012" y="3926"/>
                    </a:lnTo>
                    <a:lnTo>
                      <a:pt x="3160" y="3780"/>
                    </a:lnTo>
                    <a:lnTo>
                      <a:pt x="2248" y="2868"/>
                    </a:lnTo>
                    <a:lnTo>
                      <a:pt x="3769" y="3170"/>
                    </a:lnTo>
                    <a:lnTo>
                      <a:pt x="3926" y="3013"/>
                    </a:lnTo>
                    <a:lnTo>
                      <a:pt x="2767" y="1853"/>
                    </a:lnTo>
                    <a:close/>
                    <a:moveTo>
                      <a:pt x="13003" y="1853"/>
                    </a:moveTo>
                    <a:lnTo>
                      <a:pt x="11844" y="3012"/>
                    </a:lnTo>
                    <a:lnTo>
                      <a:pt x="11990" y="3160"/>
                    </a:lnTo>
                    <a:lnTo>
                      <a:pt x="12902" y="2248"/>
                    </a:lnTo>
                    <a:lnTo>
                      <a:pt x="12600" y="3769"/>
                    </a:lnTo>
                    <a:lnTo>
                      <a:pt x="12757" y="3926"/>
                    </a:lnTo>
                    <a:lnTo>
                      <a:pt x="13917" y="2767"/>
                    </a:lnTo>
                    <a:lnTo>
                      <a:pt x="13770" y="2620"/>
                    </a:lnTo>
                    <a:lnTo>
                      <a:pt x="12859" y="3530"/>
                    </a:lnTo>
                    <a:lnTo>
                      <a:pt x="13160" y="2011"/>
                    </a:lnTo>
                    <a:lnTo>
                      <a:pt x="13003" y="1853"/>
                    </a:lnTo>
                    <a:close/>
                    <a:moveTo>
                      <a:pt x="0" y="7239"/>
                    </a:moveTo>
                    <a:lnTo>
                      <a:pt x="0" y="7447"/>
                    </a:lnTo>
                    <a:lnTo>
                      <a:pt x="1288" y="7447"/>
                    </a:lnTo>
                    <a:lnTo>
                      <a:pt x="1" y="8309"/>
                    </a:lnTo>
                    <a:lnTo>
                      <a:pt x="0" y="8531"/>
                    </a:lnTo>
                    <a:lnTo>
                      <a:pt x="1641" y="8532"/>
                    </a:lnTo>
                    <a:lnTo>
                      <a:pt x="1641" y="8323"/>
                    </a:lnTo>
                    <a:lnTo>
                      <a:pt x="351" y="8323"/>
                    </a:lnTo>
                    <a:lnTo>
                      <a:pt x="1641" y="7462"/>
                    </a:lnTo>
                    <a:lnTo>
                      <a:pt x="1640" y="7239"/>
                    </a:lnTo>
                    <a:lnTo>
                      <a:pt x="0" y="7239"/>
                    </a:lnTo>
                    <a:close/>
                    <a:moveTo>
                      <a:pt x="14129" y="7238"/>
                    </a:moveTo>
                    <a:lnTo>
                      <a:pt x="14129" y="7447"/>
                    </a:lnTo>
                    <a:lnTo>
                      <a:pt x="15418" y="7447"/>
                    </a:lnTo>
                    <a:lnTo>
                      <a:pt x="14129" y="8308"/>
                    </a:lnTo>
                    <a:lnTo>
                      <a:pt x="14129" y="8531"/>
                    </a:lnTo>
                    <a:lnTo>
                      <a:pt x="15769" y="8531"/>
                    </a:lnTo>
                    <a:lnTo>
                      <a:pt x="15770" y="8323"/>
                    </a:lnTo>
                    <a:lnTo>
                      <a:pt x="14482" y="8323"/>
                    </a:lnTo>
                    <a:lnTo>
                      <a:pt x="15769" y="7461"/>
                    </a:lnTo>
                    <a:lnTo>
                      <a:pt x="15770" y="7239"/>
                    </a:lnTo>
                    <a:lnTo>
                      <a:pt x="14129" y="7238"/>
                    </a:lnTo>
                    <a:close/>
                    <a:moveTo>
                      <a:pt x="3013" y="11844"/>
                    </a:moveTo>
                    <a:lnTo>
                      <a:pt x="1853" y="13003"/>
                    </a:lnTo>
                    <a:lnTo>
                      <a:pt x="2000" y="13150"/>
                    </a:lnTo>
                    <a:lnTo>
                      <a:pt x="2911" y="12240"/>
                    </a:lnTo>
                    <a:lnTo>
                      <a:pt x="2609" y="13759"/>
                    </a:lnTo>
                    <a:lnTo>
                      <a:pt x="2767" y="13917"/>
                    </a:lnTo>
                    <a:lnTo>
                      <a:pt x="3926" y="12758"/>
                    </a:lnTo>
                    <a:lnTo>
                      <a:pt x="3780" y="12610"/>
                    </a:lnTo>
                    <a:lnTo>
                      <a:pt x="2868" y="13522"/>
                    </a:lnTo>
                    <a:lnTo>
                      <a:pt x="3170" y="12001"/>
                    </a:lnTo>
                    <a:lnTo>
                      <a:pt x="3013" y="11844"/>
                    </a:lnTo>
                    <a:close/>
                    <a:moveTo>
                      <a:pt x="12757" y="11843"/>
                    </a:moveTo>
                    <a:lnTo>
                      <a:pt x="12610" y="11990"/>
                    </a:lnTo>
                    <a:lnTo>
                      <a:pt x="13522" y="12902"/>
                    </a:lnTo>
                    <a:lnTo>
                      <a:pt x="12001" y="12600"/>
                    </a:lnTo>
                    <a:lnTo>
                      <a:pt x="11844" y="12757"/>
                    </a:lnTo>
                    <a:lnTo>
                      <a:pt x="13003" y="13917"/>
                    </a:lnTo>
                    <a:lnTo>
                      <a:pt x="13150" y="13770"/>
                    </a:lnTo>
                    <a:lnTo>
                      <a:pt x="12240" y="12859"/>
                    </a:lnTo>
                    <a:lnTo>
                      <a:pt x="13759" y="13160"/>
                    </a:lnTo>
                    <a:lnTo>
                      <a:pt x="13917" y="13003"/>
                    </a:lnTo>
                    <a:lnTo>
                      <a:pt x="12757" y="11843"/>
                    </a:lnTo>
                    <a:close/>
                    <a:moveTo>
                      <a:pt x="7239" y="14130"/>
                    </a:moveTo>
                    <a:lnTo>
                      <a:pt x="7239" y="15769"/>
                    </a:lnTo>
                    <a:lnTo>
                      <a:pt x="7447" y="15770"/>
                    </a:lnTo>
                    <a:lnTo>
                      <a:pt x="7447" y="14482"/>
                    </a:lnTo>
                    <a:lnTo>
                      <a:pt x="8309" y="15769"/>
                    </a:lnTo>
                    <a:lnTo>
                      <a:pt x="8531" y="15770"/>
                    </a:lnTo>
                    <a:lnTo>
                      <a:pt x="8531" y="14129"/>
                    </a:lnTo>
                    <a:lnTo>
                      <a:pt x="8323" y="14129"/>
                    </a:lnTo>
                    <a:lnTo>
                      <a:pt x="8323" y="15418"/>
                    </a:lnTo>
                    <a:lnTo>
                      <a:pt x="7462" y="14129"/>
                    </a:lnTo>
                    <a:lnTo>
                      <a:pt x="7239" y="14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5" name="South Poles"/>
            <p:cNvGrpSpPr/>
            <p:nvPr/>
          </p:nvGrpSpPr>
          <p:grpSpPr>
            <a:xfrm>
              <a:off x="1994613" y="2485415"/>
              <a:ext cx="1185431" cy="1185431"/>
              <a:chOff x="1994613" y="2485415"/>
              <a:chExt cx="1185431" cy="1185431"/>
            </a:xfrm>
          </p:grpSpPr>
          <p:sp>
            <p:nvSpPr>
              <p:cNvPr id="603" name="South Pole Fields"/>
              <p:cNvSpPr>
                <a:spLocks noEditPoints="1"/>
              </p:cNvSpPr>
              <p:nvPr/>
            </p:nvSpPr>
            <p:spPr bwMode="auto">
              <a:xfrm>
                <a:off x="1994613" y="2485415"/>
                <a:ext cx="1185431" cy="1185431"/>
              </a:xfrm>
              <a:custGeom>
                <a:avLst/>
                <a:gdLst>
                  <a:gd name="T0" fmla="*/ 6666 w 16642"/>
                  <a:gd name="T1" fmla="*/ 1 h 16642"/>
                  <a:gd name="T2" fmla="*/ 3608 w 16642"/>
                  <a:gd name="T3" fmla="*/ 1267 h 16642"/>
                  <a:gd name="T4" fmla="*/ 5180 w 16642"/>
                  <a:gd name="T5" fmla="*/ 3620 h 16642"/>
                  <a:gd name="T6" fmla="*/ 7218 w 16642"/>
                  <a:gd name="T7" fmla="*/ 2777 h 16642"/>
                  <a:gd name="T8" fmla="*/ 6666 w 16642"/>
                  <a:gd name="T9" fmla="*/ 1 h 16642"/>
                  <a:gd name="T10" fmla="*/ 9976 w 16642"/>
                  <a:gd name="T11" fmla="*/ 0 h 16642"/>
                  <a:gd name="T12" fmla="*/ 9424 w 16642"/>
                  <a:gd name="T13" fmla="*/ 2776 h 16642"/>
                  <a:gd name="T14" fmla="*/ 11462 w 16642"/>
                  <a:gd name="T15" fmla="*/ 3621 h 16642"/>
                  <a:gd name="T16" fmla="*/ 13034 w 16642"/>
                  <a:gd name="T17" fmla="*/ 1268 h 16642"/>
                  <a:gd name="T18" fmla="*/ 9976 w 16642"/>
                  <a:gd name="T19" fmla="*/ 0 h 16642"/>
                  <a:gd name="T20" fmla="*/ 1267 w 16642"/>
                  <a:gd name="T21" fmla="*/ 3608 h 16642"/>
                  <a:gd name="T22" fmla="*/ 0 w 16642"/>
                  <a:gd name="T23" fmla="*/ 6666 h 16642"/>
                  <a:gd name="T24" fmla="*/ 2776 w 16642"/>
                  <a:gd name="T25" fmla="*/ 7218 h 16642"/>
                  <a:gd name="T26" fmla="*/ 3621 w 16642"/>
                  <a:gd name="T27" fmla="*/ 5180 h 16642"/>
                  <a:gd name="T28" fmla="*/ 1267 w 16642"/>
                  <a:gd name="T29" fmla="*/ 3608 h 16642"/>
                  <a:gd name="T30" fmla="*/ 15375 w 16642"/>
                  <a:gd name="T31" fmla="*/ 3608 h 16642"/>
                  <a:gd name="T32" fmla="*/ 13022 w 16642"/>
                  <a:gd name="T33" fmla="*/ 5180 h 16642"/>
                  <a:gd name="T34" fmla="*/ 13865 w 16642"/>
                  <a:gd name="T35" fmla="*/ 7218 h 16642"/>
                  <a:gd name="T36" fmla="*/ 16641 w 16642"/>
                  <a:gd name="T37" fmla="*/ 6666 h 16642"/>
                  <a:gd name="T38" fmla="*/ 15375 w 16642"/>
                  <a:gd name="T39" fmla="*/ 3608 h 16642"/>
                  <a:gd name="T40" fmla="*/ 1 w 16642"/>
                  <a:gd name="T41" fmla="*/ 9976 h 16642"/>
                  <a:gd name="T42" fmla="*/ 1267 w 16642"/>
                  <a:gd name="T43" fmla="*/ 13034 h 16642"/>
                  <a:gd name="T44" fmla="*/ 3620 w 16642"/>
                  <a:gd name="T45" fmla="*/ 11462 h 16642"/>
                  <a:gd name="T46" fmla="*/ 2777 w 16642"/>
                  <a:gd name="T47" fmla="*/ 9424 h 16642"/>
                  <a:gd name="T48" fmla="*/ 1 w 16642"/>
                  <a:gd name="T49" fmla="*/ 9976 h 16642"/>
                  <a:gd name="T50" fmla="*/ 13866 w 16642"/>
                  <a:gd name="T51" fmla="*/ 9424 h 16642"/>
                  <a:gd name="T52" fmla="*/ 13021 w 16642"/>
                  <a:gd name="T53" fmla="*/ 11462 h 16642"/>
                  <a:gd name="T54" fmla="*/ 15374 w 16642"/>
                  <a:gd name="T55" fmla="*/ 13034 h 16642"/>
                  <a:gd name="T56" fmla="*/ 16642 w 16642"/>
                  <a:gd name="T57" fmla="*/ 9976 h 16642"/>
                  <a:gd name="T58" fmla="*/ 13866 w 16642"/>
                  <a:gd name="T59" fmla="*/ 9424 h 16642"/>
                  <a:gd name="T60" fmla="*/ 5180 w 16642"/>
                  <a:gd name="T61" fmla="*/ 13021 h 16642"/>
                  <a:gd name="T62" fmla="*/ 3608 w 16642"/>
                  <a:gd name="T63" fmla="*/ 15374 h 16642"/>
                  <a:gd name="T64" fmla="*/ 6666 w 16642"/>
                  <a:gd name="T65" fmla="*/ 16642 h 16642"/>
                  <a:gd name="T66" fmla="*/ 7218 w 16642"/>
                  <a:gd name="T67" fmla="*/ 13866 h 16642"/>
                  <a:gd name="T68" fmla="*/ 5180 w 16642"/>
                  <a:gd name="T69" fmla="*/ 13021 h 16642"/>
                  <a:gd name="T70" fmla="*/ 11462 w 16642"/>
                  <a:gd name="T71" fmla="*/ 13022 h 16642"/>
                  <a:gd name="T72" fmla="*/ 9424 w 16642"/>
                  <a:gd name="T73" fmla="*/ 13865 h 16642"/>
                  <a:gd name="T74" fmla="*/ 9976 w 16642"/>
                  <a:gd name="T75" fmla="*/ 16641 h 16642"/>
                  <a:gd name="T76" fmla="*/ 13034 w 16642"/>
                  <a:gd name="T77" fmla="*/ 15375 h 16642"/>
                  <a:gd name="T78" fmla="*/ 11462 w 16642"/>
                  <a:gd name="T79" fmla="*/ 13022 h 16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642" h="16642">
                    <a:moveTo>
                      <a:pt x="6666" y="1"/>
                    </a:moveTo>
                    <a:cubicBezTo>
                      <a:pt x="5573" y="218"/>
                      <a:pt x="4534" y="648"/>
                      <a:pt x="3608" y="1267"/>
                    </a:cubicBezTo>
                    <a:lnTo>
                      <a:pt x="5180" y="3620"/>
                    </a:lnTo>
                    <a:cubicBezTo>
                      <a:pt x="5780" y="3219"/>
                      <a:pt x="6466" y="2927"/>
                      <a:pt x="7218" y="2777"/>
                    </a:cubicBezTo>
                    <a:lnTo>
                      <a:pt x="6666" y="1"/>
                    </a:lnTo>
                    <a:close/>
                    <a:moveTo>
                      <a:pt x="9976" y="0"/>
                    </a:moveTo>
                    <a:lnTo>
                      <a:pt x="9424" y="2776"/>
                    </a:lnTo>
                    <a:cubicBezTo>
                      <a:pt x="10157" y="2922"/>
                      <a:pt x="10849" y="3212"/>
                      <a:pt x="11462" y="3621"/>
                    </a:cubicBezTo>
                    <a:lnTo>
                      <a:pt x="13034" y="1268"/>
                    </a:lnTo>
                    <a:cubicBezTo>
                      <a:pt x="12108" y="649"/>
                      <a:pt x="11068" y="218"/>
                      <a:pt x="9976" y="0"/>
                    </a:cubicBezTo>
                    <a:close/>
                    <a:moveTo>
                      <a:pt x="1267" y="3608"/>
                    </a:moveTo>
                    <a:cubicBezTo>
                      <a:pt x="649" y="4534"/>
                      <a:pt x="218" y="5573"/>
                      <a:pt x="0" y="6666"/>
                    </a:cubicBezTo>
                    <a:lnTo>
                      <a:pt x="2776" y="7218"/>
                    </a:lnTo>
                    <a:cubicBezTo>
                      <a:pt x="2922" y="6485"/>
                      <a:pt x="3212" y="5793"/>
                      <a:pt x="3621" y="5180"/>
                    </a:cubicBezTo>
                    <a:lnTo>
                      <a:pt x="1267" y="3608"/>
                    </a:lnTo>
                    <a:close/>
                    <a:moveTo>
                      <a:pt x="15375" y="3608"/>
                    </a:moveTo>
                    <a:lnTo>
                      <a:pt x="13022" y="5180"/>
                    </a:lnTo>
                    <a:cubicBezTo>
                      <a:pt x="13423" y="5780"/>
                      <a:pt x="13715" y="6466"/>
                      <a:pt x="13865" y="7218"/>
                    </a:cubicBezTo>
                    <a:lnTo>
                      <a:pt x="16641" y="6666"/>
                    </a:lnTo>
                    <a:cubicBezTo>
                      <a:pt x="16424" y="5573"/>
                      <a:pt x="15994" y="4534"/>
                      <a:pt x="15375" y="3608"/>
                    </a:cubicBezTo>
                    <a:close/>
                    <a:moveTo>
                      <a:pt x="1" y="9976"/>
                    </a:moveTo>
                    <a:cubicBezTo>
                      <a:pt x="218" y="11069"/>
                      <a:pt x="648" y="12108"/>
                      <a:pt x="1267" y="13034"/>
                    </a:cubicBezTo>
                    <a:lnTo>
                      <a:pt x="3620" y="11462"/>
                    </a:lnTo>
                    <a:cubicBezTo>
                      <a:pt x="3219" y="10862"/>
                      <a:pt x="2927" y="10176"/>
                      <a:pt x="2777" y="9424"/>
                    </a:cubicBezTo>
                    <a:lnTo>
                      <a:pt x="1" y="9976"/>
                    </a:lnTo>
                    <a:close/>
                    <a:moveTo>
                      <a:pt x="13866" y="9424"/>
                    </a:moveTo>
                    <a:cubicBezTo>
                      <a:pt x="13720" y="10157"/>
                      <a:pt x="13430" y="10849"/>
                      <a:pt x="13021" y="11462"/>
                    </a:cubicBezTo>
                    <a:lnTo>
                      <a:pt x="15374" y="13034"/>
                    </a:lnTo>
                    <a:cubicBezTo>
                      <a:pt x="15993" y="12108"/>
                      <a:pt x="16424" y="11069"/>
                      <a:pt x="16642" y="9976"/>
                    </a:cubicBezTo>
                    <a:lnTo>
                      <a:pt x="13866" y="9424"/>
                    </a:lnTo>
                    <a:close/>
                    <a:moveTo>
                      <a:pt x="5180" y="13021"/>
                    </a:moveTo>
                    <a:lnTo>
                      <a:pt x="3608" y="15374"/>
                    </a:lnTo>
                    <a:cubicBezTo>
                      <a:pt x="4534" y="15993"/>
                      <a:pt x="5573" y="16424"/>
                      <a:pt x="6666" y="16642"/>
                    </a:cubicBezTo>
                    <a:lnTo>
                      <a:pt x="7218" y="13866"/>
                    </a:lnTo>
                    <a:cubicBezTo>
                      <a:pt x="6485" y="13720"/>
                      <a:pt x="5793" y="13430"/>
                      <a:pt x="5180" y="13021"/>
                    </a:cubicBezTo>
                    <a:close/>
                    <a:moveTo>
                      <a:pt x="11462" y="13022"/>
                    </a:moveTo>
                    <a:cubicBezTo>
                      <a:pt x="10862" y="13423"/>
                      <a:pt x="10176" y="13715"/>
                      <a:pt x="9424" y="13865"/>
                    </a:cubicBezTo>
                    <a:lnTo>
                      <a:pt x="9976" y="16641"/>
                    </a:lnTo>
                    <a:cubicBezTo>
                      <a:pt x="11069" y="16424"/>
                      <a:pt x="12108" y="15994"/>
                      <a:pt x="13034" y="15375"/>
                    </a:cubicBezTo>
                    <a:lnTo>
                      <a:pt x="11462" y="130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South Pole Labels"/>
              <p:cNvSpPr>
                <a:spLocks noEditPoints="1"/>
              </p:cNvSpPr>
              <p:nvPr/>
            </p:nvSpPr>
            <p:spPr bwMode="auto">
              <a:xfrm>
                <a:off x="2057068" y="2550932"/>
                <a:ext cx="1051335" cy="1051335"/>
              </a:xfrm>
              <a:custGeom>
                <a:avLst/>
                <a:gdLst>
                  <a:gd name="T0" fmla="*/ 3978 w 14758"/>
                  <a:gd name="T1" fmla="*/ 711 h 14757"/>
                  <a:gd name="T2" fmla="*/ 5135 w 14758"/>
                  <a:gd name="T3" fmla="*/ 920 h 14757"/>
                  <a:gd name="T4" fmla="*/ 4708 w 14758"/>
                  <a:gd name="T5" fmla="*/ 1493 h 14757"/>
                  <a:gd name="T6" fmla="*/ 4674 w 14758"/>
                  <a:gd name="T7" fmla="*/ 1700 h 14757"/>
                  <a:gd name="T8" fmla="*/ 5263 w 14758"/>
                  <a:gd name="T9" fmla="*/ 742 h 14757"/>
                  <a:gd name="T10" fmla="*/ 4183 w 14758"/>
                  <a:gd name="T11" fmla="*/ 422 h 14757"/>
                  <a:gd name="T12" fmla="*/ 4923 w 14758"/>
                  <a:gd name="T13" fmla="*/ 82 h 14757"/>
                  <a:gd name="T14" fmla="*/ 9688 w 14758"/>
                  <a:gd name="T15" fmla="*/ 260 h 14757"/>
                  <a:gd name="T16" fmla="*/ 10359 w 14758"/>
                  <a:gd name="T17" fmla="*/ 1226 h 14757"/>
                  <a:gd name="T18" fmla="*/ 9652 w 14758"/>
                  <a:gd name="T19" fmla="*/ 1327 h 14757"/>
                  <a:gd name="T20" fmla="*/ 9481 w 14758"/>
                  <a:gd name="T21" fmla="*/ 1450 h 14757"/>
                  <a:gd name="T22" fmla="*/ 10575 w 14758"/>
                  <a:gd name="T23" fmla="*/ 1190 h 14757"/>
                  <a:gd name="T24" fmla="*/ 10037 w 14758"/>
                  <a:gd name="T25" fmla="*/ 200 h 14757"/>
                  <a:gd name="T26" fmla="*/ 10801 w 14758"/>
                  <a:gd name="T27" fmla="*/ 482 h 14757"/>
                  <a:gd name="T28" fmla="*/ 483 w 14758"/>
                  <a:gd name="T29" fmla="*/ 3955 h 14757"/>
                  <a:gd name="T30" fmla="*/ 261 w 14758"/>
                  <a:gd name="T31" fmla="*/ 5068 h 14757"/>
                  <a:gd name="T32" fmla="*/ 1227 w 14758"/>
                  <a:gd name="T33" fmla="*/ 4398 h 14757"/>
                  <a:gd name="T34" fmla="*/ 1328 w 14758"/>
                  <a:gd name="T35" fmla="*/ 5105 h 14757"/>
                  <a:gd name="T36" fmla="*/ 1451 w 14758"/>
                  <a:gd name="T37" fmla="*/ 5276 h 14757"/>
                  <a:gd name="T38" fmla="*/ 1191 w 14758"/>
                  <a:gd name="T39" fmla="*/ 4182 h 14757"/>
                  <a:gd name="T40" fmla="*/ 201 w 14758"/>
                  <a:gd name="T41" fmla="*/ 4719 h 14757"/>
                  <a:gd name="T42" fmla="*/ 483 w 14758"/>
                  <a:gd name="T43" fmla="*/ 3955 h 14757"/>
                  <a:gd name="T44" fmla="*/ 13831 w 14758"/>
                  <a:gd name="T45" fmla="*/ 4661 h 14757"/>
                  <a:gd name="T46" fmla="*/ 13434 w 14758"/>
                  <a:gd name="T47" fmla="*/ 5147 h 14757"/>
                  <a:gd name="T48" fmla="*/ 13385 w 14758"/>
                  <a:gd name="T49" fmla="*/ 4183 h 14757"/>
                  <a:gd name="T50" fmla="*/ 13569 w 14758"/>
                  <a:gd name="T51" fmla="*/ 5440 h 14757"/>
                  <a:gd name="T52" fmla="*/ 14029 w 14758"/>
                  <a:gd name="T53" fmla="*/ 4280 h 14757"/>
                  <a:gd name="T54" fmla="*/ 14374 w 14758"/>
                  <a:gd name="T55" fmla="*/ 4909 h 14757"/>
                  <a:gd name="T56" fmla="*/ 14517 w 14758"/>
                  <a:gd name="T57" fmla="*/ 4082 h 14757"/>
                  <a:gd name="T58" fmla="*/ 743 w 14758"/>
                  <a:gd name="T59" fmla="*/ 9494 h 14757"/>
                  <a:gd name="T60" fmla="*/ 423 w 14758"/>
                  <a:gd name="T61" fmla="*/ 10574 h 14757"/>
                  <a:gd name="T62" fmla="*/ 83 w 14758"/>
                  <a:gd name="T63" fmla="*/ 9834 h 14757"/>
                  <a:gd name="T64" fmla="*/ 712 w 14758"/>
                  <a:gd name="T65" fmla="*/ 10778 h 14757"/>
                  <a:gd name="T66" fmla="*/ 921 w 14758"/>
                  <a:gd name="T67" fmla="*/ 9621 h 14757"/>
                  <a:gd name="T68" fmla="*/ 1494 w 14758"/>
                  <a:gd name="T69" fmla="*/ 10049 h 14757"/>
                  <a:gd name="T70" fmla="*/ 1701 w 14758"/>
                  <a:gd name="T71" fmla="*/ 10084 h 14757"/>
                  <a:gd name="T72" fmla="*/ 13578 w 14758"/>
                  <a:gd name="T73" fmla="*/ 9336 h 14757"/>
                  <a:gd name="T74" fmla="*/ 13326 w 14758"/>
                  <a:gd name="T75" fmla="*/ 10548 h 14757"/>
                  <a:gd name="T76" fmla="*/ 14431 w 14758"/>
                  <a:gd name="T77" fmla="*/ 9887 h 14757"/>
                  <a:gd name="T78" fmla="*/ 14006 w 14758"/>
                  <a:gd name="T79" fmla="*/ 10776 h 14757"/>
                  <a:gd name="T80" fmla="*/ 14685 w 14758"/>
                  <a:gd name="T81" fmla="*/ 9842 h 14757"/>
                  <a:gd name="T82" fmla="*/ 13677 w 14758"/>
                  <a:gd name="T83" fmla="*/ 10259 h 14757"/>
                  <a:gd name="T84" fmla="*/ 13288 w 14758"/>
                  <a:gd name="T85" fmla="*/ 9865 h 14757"/>
                  <a:gd name="T86" fmla="*/ 13578 w 14758"/>
                  <a:gd name="T87" fmla="*/ 9336 h 14757"/>
                  <a:gd name="T88" fmla="*/ 4314 w 14758"/>
                  <a:gd name="T89" fmla="*/ 13802 h 14757"/>
                  <a:gd name="T90" fmla="*/ 4428 w 14758"/>
                  <a:gd name="T91" fmla="*/ 14513 h 14757"/>
                  <a:gd name="T92" fmla="*/ 4088 w 14758"/>
                  <a:gd name="T93" fmla="*/ 14516 h 14757"/>
                  <a:gd name="T94" fmla="*/ 5094 w 14758"/>
                  <a:gd name="T95" fmla="*/ 14286 h 14757"/>
                  <a:gd name="T96" fmla="*/ 4409 w 14758"/>
                  <a:gd name="T97" fmla="*/ 13388 h 14757"/>
                  <a:gd name="T98" fmla="*/ 5210 w 14758"/>
                  <a:gd name="T99" fmla="*/ 13610 h 14757"/>
                  <a:gd name="T100" fmla="*/ 4957 w 14758"/>
                  <a:gd name="T101" fmla="*/ 13103 h 14757"/>
                  <a:gd name="T102" fmla="*/ 9448 w 14758"/>
                  <a:gd name="T103" fmla="*/ 13320 h 14757"/>
                  <a:gd name="T104" fmla="*/ 10130 w 14758"/>
                  <a:gd name="T105" fmla="*/ 14046 h 14757"/>
                  <a:gd name="T106" fmla="*/ 10043 w 14758"/>
                  <a:gd name="T107" fmla="*/ 14547 h 14757"/>
                  <a:gd name="T108" fmla="*/ 10419 w 14758"/>
                  <a:gd name="T109" fmla="*/ 14683 h 14757"/>
                  <a:gd name="T110" fmla="*/ 10428 w 14758"/>
                  <a:gd name="T111" fmla="*/ 13804 h 14757"/>
                  <a:gd name="T112" fmla="*/ 9518 w 14758"/>
                  <a:gd name="T113" fmla="*/ 13581 h 14757"/>
                  <a:gd name="T114" fmla="*/ 10391 w 14758"/>
                  <a:gd name="T115" fmla="*/ 13479 h 14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758" h="14757">
                    <a:moveTo>
                      <a:pt x="4504" y="20"/>
                    </a:moveTo>
                    <a:cubicBezTo>
                      <a:pt x="4450" y="32"/>
                      <a:pt x="4396" y="50"/>
                      <a:pt x="4340" y="73"/>
                    </a:cubicBezTo>
                    <a:cubicBezTo>
                      <a:pt x="4238" y="115"/>
                      <a:pt x="4152" y="170"/>
                      <a:pt x="4083" y="239"/>
                    </a:cubicBezTo>
                    <a:cubicBezTo>
                      <a:pt x="4014" y="308"/>
                      <a:pt x="3971" y="385"/>
                      <a:pt x="3955" y="470"/>
                    </a:cubicBezTo>
                    <a:cubicBezTo>
                      <a:pt x="3939" y="554"/>
                      <a:pt x="3947" y="635"/>
                      <a:pt x="3978" y="711"/>
                    </a:cubicBezTo>
                    <a:cubicBezTo>
                      <a:pt x="4007" y="781"/>
                      <a:pt x="4051" y="837"/>
                      <a:pt x="4110" y="879"/>
                    </a:cubicBezTo>
                    <a:cubicBezTo>
                      <a:pt x="4169" y="920"/>
                      <a:pt x="4242" y="944"/>
                      <a:pt x="4330" y="952"/>
                    </a:cubicBezTo>
                    <a:cubicBezTo>
                      <a:pt x="4398" y="958"/>
                      <a:pt x="4509" y="950"/>
                      <a:pt x="4662" y="926"/>
                    </a:cubicBezTo>
                    <a:cubicBezTo>
                      <a:pt x="4815" y="902"/>
                      <a:pt x="4915" y="889"/>
                      <a:pt x="4962" y="888"/>
                    </a:cubicBezTo>
                    <a:cubicBezTo>
                      <a:pt x="5036" y="886"/>
                      <a:pt x="5093" y="896"/>
                      <a:pt x="5135" y="920"/>
                    </a:cubicBezTo>
                    <a:cubicBezTo>
                      <a:pt x="5178" y="945"/>
                      <a:pt x="5210" y="980"/>
                      <a:pt x="5229" y="1028"/>
                    </a:cubicBezTo>
                    <a:cubicBezTo>
                      <a:pt x="5249" y="1075"/>
                      <a:pt x="5252" y="1124"/>
                      <a:pt x="5240" y="1175"/>
                    </a:cubicBezTo>
                    <a:cubicBezTo>
                      <a:pt x="5227" y="1227"/>
                      <a:pt x="5197" y="1276"/>
                      <a:pt x="5148" y="1323"/>
                    </a:cubicBezTo>
                    <a:cubicBezTo>
                      <a:pt x="5099" y="1370"/>
                      <a:pt x="5035" y="1409"/>
                      <a:pt x="4959" y="1441"/>
                    </a:cubicBezTo>
                    <a:cubicBezTo>
                      <a:pt x="4873" y="1477"/>
                      <a:pt x="4789" y="1494"/>
                      <a:pt x="4708" y="1493"/>
                    </a:cubicBezTo>
                    <a:cubicBezTo>
                      <a:pt x="4626" y="1491"/>
                      <a:pt x="4560" y="1473"/>
                      <a:pt x="4507" y="1438"/>
                    </a:cubicBezTo>
                    <a:cubicBezTo>
                      <a:pt x="4454" y="1403"/>
                      <a:pt x="4407" y="1350"/>
                      <a:pt x="4366" y="1277"/>
                    </a:cubicBezTo>
                    <a:lnTo>
                      <a:pt x="4184" y="1372"/>
                    </a:lnTo>
                    <a:cubicBezTo>
                      <a:pt x="4229" y="1472"/>
                      <a:pt x="4294" y="1552"/>
                      <a:pt x="4380" y="1610"/>
                    </a:cubicBezTo>
                    <a:cubicBezTo>
                      <a:pt x="4466" y="1669"/>
                      <a:pt x="4564" y="1698"/>
                      <a:pt x="4674" y="1700"/>
                    </a:cubicBezTo>
                    <a:cubicBezTo>
                      <a:pt x="4783" y="1701"/>
                      <a:pt x="4906" y="1674"/>
                      <a:pt x="5043" y="1618"/>
                    </a:cubicBezTo>
                    <a:cubicBezTo>
                      <a:pt x="5152" y="1573"/>
                      <a:pt x="5241" y="1512"/>
                      <a:pt x="5311" y="1437"/>
                    </a:cubicBezTo>
                    <a:cubicBezTo>
                      <a:pt x="5381" y="1361"/>
                      <a:pt x="5424" y="1278"/>
                      <a:pt x="5440" y="1188"/>
                    </a:cubicBezTo>
                    <a:cubicBezTo>
                      <a:pt x="5457" y="1097"/>
                      <a:pt x="5449" y="1012"/>
                      <a:pt x="5415" y="932"/>
                    </a:cubicBezTo>
                    <a:cubicBezTo>
                      <a:pt x="5381" y="850"/>
                      <a:pt x="5331" y="787"/>
                      <a:pt x="5263" y="742"/>
                    </a:cubicBezTo>
                    <a:cubicBezTo>
                      <a:pt x="5195" y="697"/>
                      <a:pt x="5108" y="672"/>
                      <a:pt x="5003" y="668"/>
                    </a:cubicBezTo>
                    <a:cubicBezTo>
                      <a:pt x="4931" y="666"/>
                      <a:pt x="4807" y="680"/>
                      <a:pt x="4628" y="711"/>
                    </a:cubicBezTo>
                    <a:cubicBezTo>
                      <a:pt x="4450" y="741"/>
                      <a:pt x="4334" y="747"/>
                      <a:pt x="4281" y="728"/>
                    </a:cubicBezTo>
                    <a:cubicBezTo>
                      <a:pt x="4227" y="709"/>
                      <a:pt x="4189" y="672"/>
                      <a:pt x="4167" y="617"/>
                    </a:cubicBezTo>
                    <a:cubicBezTo>
                      <a:pt x="4141" y="555"/>
                      <a:pt x="4146" y="490"/>
                      <a:pt x="4183" y="422"/>
                    </a:cubicBezTo>
                    <a:cubicBezTo>
                      <a:pt x="4220" y="355"/>
                      <a:pt x="4299" y="297"/>
                      <a:pt x="4421" y="246"/>
                    </a:cubicBezTo>
                    <a:cubicBezTo>
                      <a:pt x="4537" y="198"/>
                      <a:pt x="4635" y="186"/>
                      <a:pt x="4715" y="210"/>
                    </a:cubicBezTo>
                    <a:cubicBezTo>
                      <a:pt x="4795" y="234"/>
                      <a:pt x="4860" y="292"/>
                      <a:pt x="4910" y="384"/>
                    </a:cubicBezTo>
                    <a:lnTo>
                      <a:pt x="5096" y="290"/>
                    </a:lnTo>
                    <a:cubicBezTo>
                      <a:pt x="5056" y="202"/>
                      <a:pt x="4998" y="133"/>
                      <a:pt x="4923" y="82"/>
                    </a:cubicBezTo>
                    <a:cubicBezTo>
                      <a:pt x="4848" y="31"/>
                      <a:pt x="4759" y="4"/>
                      <a:pt x="4659" y="4"/>
                    </a:cubicBezTo>
                    <a:cubicBezTo>
                      <a:pt x="4608" y="3"/>
                      <a:pt x="4557" y="9"/>
                      <a:pt x="4504" y="20"/>
                    </a:cubicBezTo>
                    <a:close/>
                    <a:moveTo>
                      <a:pt x="9991" y="10"/>
                    </a:moveTo>
                    <a:cubicBezTo>
                      <a:pt x="9937" y="21"/>
                      <a:pt x="9887" y="42"/>
                      <a:pt x="9843" y="72"/>
                    </a:cubicBezTo>
                    <a:cubicBezTo>
                      <a:pt x="9772" y="120"/>
                      <a:pt x="9720" y="183"/>
                      <a:pt x="9688" y="260"/>
                    </a:cubicBezTo>
                    <a:cubicBezTo>
                      <a:pt x="9660" y="329"/>
                      <a:pt x="9651" y="400"/>
                      <a:pt x="9664" y="471"/>
                    </a:cubicBezTo>
                    <a:cubicBezTo>
                      <a:pt x="9676" y="542"/>
                      <a:pt x="9710" y="610"/>
                      <a:pt x="9767" y="678"/>
                    </a:cubicBezTo>
                    <a:cubicBezTo>
                      <a:pt x="9810" y="731"/>
                      <a:pt x="9895" y="803"/>
                      <a:pt x="10021" y="895"/>
                    </a:cubicBezTo>
                    <a:cubicBezTo>
                      <a:pt x="10146" y="986"/>
                      <a:pt x="10225" y="1047"/>
                      <a:pt x="10260" y="1080"/>
                    </a:cubicBezTo>
                    <a:cubicBezTo>
                      <a:pt x="10313" y="1130"/>
                      <a:pt x="10346" y="1179"/>
                      <a:pt x="10359" y="1226"/>
                    </a:cubicBezTo>
                    <a:cubicBezTo>
                      <a:pt x="10372" y="1273"/>
                      <a:pt x="10369" y="1320"/>
                      <a:pt x="10349" y="1368"/>
                    </a:cubicBezTo>
                    <a:cubicBezTo>
                      <a:pt x="10330" y="1415"/>
                      <a:pt x="10297" y="1452"/>
                      <a:pt x="10252" y="1480"/>
                    </a:cubicBezTo>
                    <a:cubicBezTo>
                      <a:pt x="10207" y="1507"/>
                      <a:pt x="10151" y="1521"/>
                      <a:pt x="10083" y="1519"/>
                    </a:cubicBezTo>
                    <a:cubicBezTo>
                      <a:pt x="10015" y="1518"/>
                      <a:pt x="9942" y="1501"/>
                      <a:pt x="9866" y="1469"/>
                    </a:cubicBezTo>
                    <a:cubicBezTo>
                      <a:pt x="9780" y="1433"/>
                      <a:pt x="9708" y="1386"/>
                      <a:pt x="9652" y="1327"/>
                    </a:cubicBezTo>
                    <a:cubicBezTo>
                      <a:pt x="9595" y="1269"/>
                      <a:pt x="9561" y="1209"/>
                      <a:pt x="9548" y="1147"/>
                    </a:cubicBezTo>
                    <a:cubicBezTo>
                      <a:pt x="9536" y="1085"/>
                      <a:pt x="9541" y="1014"/>
                      <a:pt x="9563" y="934"/>
                    </a:cubicBezTo>
                    <a:lnTo>
                      <a:pt x="9367" y="872"/>
                    </a:lnTo>
                    <a:cubicBezTo>
                      <a:pt x="9328" y="975"/>
                      <a:pt x="9318" y="1077"/>
                      <a:pt x="9337" y="1179"/>
                    </a:cubicBezTo>
                    <a:cubicBezTo>
                      <a:pt x="9357" y="1281"/>
                      <a:pt x="9405" y="1372"/>
                      <a:pt x="9481" y="1450"/>
                    </a:cubicBezTo>
                    <a:cubicBezTo>
                      <a:pt x="9557" y="1528"/>
                      <a:pt x="9663" y="1596"/>
                      <a:pt x="9800" y="1653"/>
                    </a:cubicBezTo>
                    <a:cubicBezTo>
                      <a:pt x="9909" y="1697"/>
                      <a:pt x="10014" y="1718"/>
                      <a:pt x="10117" y="1714"/>
                    </a:cubicBezTo>
                    <a:cubicBezTo>
                      <a:pt x="10220" y="1711"/>
                      <a:pt x="10310" y="1683"/>
                      <a:pt x="10385" y="1631"/>
                    </a:cubicBezTo>
                    <a:cubicBezTo>
                      <a:pt x="10461" y="1578"/>
                      <a:pt x="10515" y="1512"/>
                      <a:pt x="10549" y="1431"/>
                    </a:cubicBezTo>
                    <a:cubicBezTo>
                      <a:pt x="10582" y="1350"/>
                      <a:pt x="10591" y="1269"/>
                      <a:pt x="10575" y="1190"/>
                    </a:cubicBezTo>
                    <a:cubicBezTo>
                      <a:pt x="10559" y="1110"/>
                      <a:pt x="10516" y="1031"/>
                      <a:pt x="10444" y="954"/>
                    </a:cubicBezTo>
                    <a:cubicBezTo>
                      <a:pt x="10395" y="902"/>
                      <a:pt x="10296" y="823"/>
                      <a:pt x="10149" y="718"/>
                    </a:cubicBezTo>
                    <a:cubicBezTo>
                      <a:pt x="10001" y="614"/>
                      <a:pt x="9915" y="536"/>
                      <a:pt x="9890" y="485"/>
                    </a:cubicBezTo>
                    <a:cubicBezTo>
                      <a:pt x="9866" y="433"/>
                      <a:pt x="9865" y="381"/>
                      <a:pt x="9888" y="326"/>
                    </a:cubicBezTo>
                    <a:cubicBezTo>
                      <a:pt x="9914" y="263"/>
                      <a:pt x="9963" y="222"/>
                      <a:pt x="10037" y="200"/>
                    </a:cubicBezTo>
                    <a:cubicBezTo>
                      <a:pt x="10111" y="179"/>
                      <a:pt x="10209" y="193"/>
                      <a:pt x="10331" y="243"/>
                    </a:cubicBezTo>
                    <a:cubicBezTo>
                      <a:pt x="10447" y="291"/>
                      <a:pt x="10525" y="352"/>
                      <a:pt x="10564" y="426"/>
                    </a:cubicBezTo>
                    <a:cubicBezTo>
                      <a:pt x="10604" y="500"/>
                      <a:pt x="10608" y="586"/>
                      <a:pt x="10579" y="686"/>
                    </a:cubicBezTo>
                    <a:lnTo>
                      <a:pt x="10777" y="752"/>
                    </a:lnTo>
                    <a:cubicBezTo>
                      <a:pt x="10810" y="661"/>
                      <a:pt x="10818" y="571"/>
                      <a:pt x="10801" y="482"/>
                    </a:cubicBezTo>
                    <a:cubicBezTo>
                      <a:pt x="10784" y="392"/>
                      <a:pt x="10740" y="312"/>
                      <a:pt x="10669" y="240"/>
                    </a:cubicBezTo>
                    <a:cubicBezTo>
                      <a:pt x="10599" y="168"/>
                      <a:pt x="10507" y="110"/>
                      <a:pt x="10395" y="63"/>
                    </a:cubicBezTo>
                    <a:cubicBezTo>
                      <a:pt x="10293" y="21"/>
                      <a:pt x="10193" y="0"/>
                      <a:pt x="10095" y="0"/>
                    </a:cubicBezTo>
                    <a:cubicBezTo>
                      <a:pt x="10059" y="0"/>
                      <a:pt x="10024" y="3"/>
                      <a:pt x="9991" y="10"/>
                    </a:cubicBezTo>
                    <a:close/>
                    <a:moveTo>
                      <a:pt x="483" y="3955"/>
                    </a:moveTo>
                    <a:cubicBezTo>
                      <a:pt x="393" y="3972"/>
                      <a:pt x="313" y="4016"/>
                      <a:pt x="241" y="4087"/>
                    </a:cubicBezTo>
                    <a:cubicBezTo>
                      <a:pt x="169" y="4158"/>
                      <a:pt x="110" y="4249"/>
                      <a:pt x="64" y="4362"/>
                    </a:cubicBezTo>
                    <a:cubicBezTo>
                      <a:pt x="22" y="4464"/>
                      <a:pt x="1" y="4563"/>
                      <a:pt x="1" y="4661"/>
                    </a:cubicBezTo>
                    <a:cubicBezTo>
                      <a:pt x="0" y="4759"/>
                      <a:pt x="24" y="4844"/>
                      <a:pt x="73" y="4915"/>
                    </a:cubicBezTo>
                    <a:cubicBezTo>
                      <a:pt x="121" y="4986"/>
                      <a:pt x="184" y="5036"/>
                      <a:pt x="261" y="5068"/>
                    </a:cubicBezTo>
                    <a:cubicBezTo>
                      <a:pt x="330" y="5097"/>
                      <a:pt x="400" y="5106"/>
                      <a:pt x="471" y="5094"/>
                    </a:cubicBezTo>
                    <a:cubicBezTo>
                      <a:pt x="542" y="5082"/>
                      <a:pt x="611" y="5047"/>
                      <a:pt x="679" y="4991"/>
                    </a:cubicBezTo>
                    <a:cubicBezTo>
                      <a:pt x="732" y="4947"/>
                      <a:pt x="804" y="4862"/>
                      <a:pt x="896" y="4737"/>
                    </a:cubicBezTo>
                    <a:cubicBezTo>
                      <a:pt x="987" y="4611"/>
                      <a:pt x="1048" y="4532"/>
                      <a:pt x="1081" y="4498"/>
                    </a:cubicBezTo>
                    <a:cubicBezTo>
                      <a:pt x="1131" y="4444"/>
                      <a:pt x="1180" y="4411"/>
                      <a:pt x="1227" y="4398"/>
                    </a:cubicBezTo>
                    <a:cubicBezTo>
                      <a:pt x="1274" y="4385"/>
                      <a:pt x="1320" y="4389"/>
                      <a:pt x="1368" y="4408"/>
                    </a:cubicBezTo>
                    <a:cubicBezTo>
                      <a:pt x="1415" y="4428"/>
                      <a:pt x="1453" y="4460"/>
                      <a:pt x="1481" y="4505"/>
                    </a:cubicBezTo>
                    <a:cubicBezTo>
                      <a:pt x="1508" y="4550"/>
                      <a:pt x="1522" y="4606"/>
                      <a:pt x="1520" y="4674"/>
                    </a:cubicBezTo>
                    <a:cubicBezTo>
                      <a:pt x="1519" y="4742"/>
                      <a:pt x="1502" y="4815"/>
                      <a:pt x="1470" y="4891"/>
                    </a:cubicBezTo>
                    <a:cubicBezTo>
                      <a:pt x="1434" y="4978"/>
                      <a:pt x="1387" y="5049"/>
                      <a:pt x="1328" y="5105"/>
                    </a:cubicBezTo>
                    <a:cubicBezTo>
                      <a:pt x="1270" y="5162"/>
                      <a:pt x="1210" y="5196"/>
                      <a:pt x="1148" y="5209"/>
                    </a:cubicBezTo>
                    <a:cubicBezTo>
                      <a:pt x="1086" y="5222"/>
                      <a:pt x="1015" y="5217"/>
                      <a:pt x="935" y="5194"/>
                    </a:cubicBezTo>
                    <a:lnTo>
                      <a:pt x="873" y="5391"/>
                    </a:lnTo>
                    <a:cubicBezTo>
                      <a:pt x="976" y="5430"/>
                      <a:pt x="1078" y="5439"/>
                      <a:pt x="1180" y="5420"/>
                    </a:cubicBezTo>
                    <a:cubicBezTo>
                      <a:pt x="1282" y="5401"/>
                      <a:pt x="1373" y="5353"/>
                      <a:pt x="1451" y="5276"/>
                    </a:cubicBezTo>
                    <a:cubicBezTo>
                      <a:pt x="1529" y="5200"/>
                      <a:pt x="1597" y="5094"/>
                      <a:pt x="1654" y="4957"/>
                    </a:cubicBezTo>
                    <a:cubicBezTo>
                      <a:pt x="1698" y="4849"/>
                      <a:pt x="1719" y="4742"/>
                      <a:pt x="1715" y="4639"/>
                    </a:cubicBezTo>
                    <a:cubicBezTo>
                      <a:pt x="1711" y="4537"/>
                      <a:pt x="1684" y="4448"/>
                      <a:pt x="1632" y="4372"/>
                    </a:cubicBezTo>
                    <a:cubicBezTo>
                      <a:pt x="1579" y="4296"/>
                      <a:pt x="1513" y="4241"/>
                      <a:pt x="1432" y="4208"/>
                    </a:cubicBezTo>
                    <a:cubicBezTo>
                      <a:pt x="1351" y="4174"/>
                      <a:pt x="1270" y="4166"/>
                      <a:pt x="1191" y="4182"/>
                    </a:cubicBezTo>
                    <a:cubicBezTo>
                      <a:pt x="1111" y="4198"/>
                      <a:pt x="1032" y="4242"/>
                      <a:pt x="954" y="4313"/>
                    </a:cubicBezTo>
                    <a:cubicBezTo>
                      <a:pt x="902" y="4362"/>
                      <a:pt x="824" y="4461"/>
                      <a:pt x="719" y="4609"/>
                    </a:cubicBezTo>
                    <a:cubicBezTo>
                      <a:pt x="615" y="4756"/>
                      <a:pt x="537" y="4842"/>
                      <a:pt x="486" y="4866"/>
                    </a:cubicBezTo>
                    <a:cubicBezTo>
                      <a:pt x="434" y="4891"/>
                      <a:pt x="382" y="4892"/>
                      <a:pt x="327" y="4870"/>
                    </a:cubicBezTo>
                    <a:cubicBezTo>
                      <a:pt x="264" y="4844"/>
                      <a:pt x="222" y="4793"/>
                      <a:pt x="201" y="4719"/>
                    </a:cubicBezTo>
                    <a:cubicBezTo>
                      <a:pt x="179" y="4646"/>
                      <a:pt x="194" y="4548"/>
                      <a:pt x="244" y="4427"/>
                    </a:cubicBezTo>
                    <a:cubicBezTo>
                      <a:pt x="292" y="4310"/>
                      <a:pt x="353" y="4232"/>
                      <a:pt x="427" y="4193"/>
                    </a:cubicBezTo>
                    <a:cubicBezTo>
                      <a:pt x="501" y="4154"/>
                      <a:pt x="587" y="4149"/>
                      <a:pt x="687" y="4178"/>
                    </a:cubicBezTo>
                    <a:lnTo>
                      <a:pt x="753" y="3980"/>
                    </a:lnTo>
                    <a:cubicBezTo>
                      <a:pt x="662" y="3946"/>
                      <a:pt x="572" y="3938"/>
                      <a:pt x="483" y="3955"/>
                    </a:cubicBezTo>
                    <a:close/>
                    <a:moveTo>
                      <a:pt x="14103" y="3958"/>
                    </a:moveTo>
                    <a:cubicBezTo>
                      <a:pt x="14084" y="3963"/>
                      <a:pt x="14064" y="3970"/>
                      <a:pt x="14045" y="3977"/>
                    </a:cubicBezTo>
                    <a:cubicBezTo>
                      <a:pt x="13976" y="4006"/>
                      <a:pt x="13920" y="4050"/>
                      <a:pt x="13879" y="4109"/>
                    </a:cubicBezTo>
                    <a:cubicBezTo>
                      <a:pt x="13837" y="4168"/>
                      <a:pt x="13812" y="4241"/>
                      <a:pt x="13805" y="4330"/>
                    </a:cubicBezTo>
                    <a:cubicBezTo>
                      <a:pt x="13798" y="4398"/>
                      <a:pt x="13807" y="4508"/>
                      <a:pt x="13831" y="4661"/>
                    </a:cubicBezTo>
                    <a:cubicBezTo>
                      <a:pt x="13856" y="4814"/>
                      <a:pt x="13868" y="4914"/>
                      <a:pt x="13869" y="4961"/>
                    </a:cubicBezTo>
                    <a:cubicBezTo>
                      <a:pt x="13871" y="5035"/>
                      <a:pt x="13860" y="5093"/>
                      <a:pt x="13836" y="5136"/>
                    </a:cubicBezTo>
                    <a:cubicBezTo>
                      <a:pt x="13812" y="5178"/>
                      <a:pt x="13776" y="5209"/>
                      <a:pt x="13729" y="5228"/>
                    </a:cubicBezTo>
                    <a:cubicBezTo>
                      <a:pt x="13682" y="5248"/>
                      <a:pt x="13633" y="5251"/>
                      <a:pt x="13581" y="5239"/>
                    </a:cubicBezTo>
                    <a:cubicBezTo>
                      <a:pt x="13530" y="5227"/>
                      <a:pt x="13481" y="5196"/>
                      <a:pt x="13434" y="5147"/>
                    </a:cubicBezTo>
                    <a:cubicBezTo>
                      <a:pt x="13387" y="5098"/>
                      <a:pt x="13347" y="5035"/>
                      <a:pt x="13316" y="4959"/>
                    </a:cubicBezTo>
                    <a:cubicBezTo>
                      <a:pt x="13280" y="4873"/>
                      <a:pt x="13263" y="4788"/>
                      <a:pt x="13265" y="4707"/>
                    </a:cubicBezTo>
                    <a:cubicBezTo>
                      <a:pt x="13266" y="4625"/>
                      <a:pt x="13284" y="4559"/>
                      <a:pt x="13319" y="4506"/>
                    </a:cubicBezTo>
                    <a:cubicBezTo>
                      <a:pt x="13354" y="4453"/>
                      <a:pt x="13408" y="4407"/>
                      <a:pt x="13480" y="4366"/>
                    </a:cubicBezTo>
                    <a:lnTo>
                      <a:pt x="13385" y="4183"/>
                    </a:lnTo>
                    <a:cubicBezTo>
                      <a:pt x="13284" y="4228"/>
                      <a:pt x="13205" y="4293"/>
                      <a:pt x="13147" y="4379"/>
                    </a:cubicBezTo>
                    <a:cubicBezTo>
                      <a:pt x="13089" y="4465"/>
                      <a:pt x="13058" y="4564"/>
                      <a:pt x="13057" y="4673"/>
                    </a:cubicBezTo>
                    <a:cubicBezTo>
                      <a:pt x="13055" y="4782"/>
                      <a:pt x="13083" y="4905"/>
                      <a:pt x="13140" y="5042"/>
                    </a:cubicBezTo>
                    <a:cubicBezTo>
                      <a:pt x="13185" y="5151"/>
                      <a:pt x="13245" y="5240"/>
                      <a:pt x="13321" y="5310"/>
                    </a:cubicBezTo>
                    <a:cubicBezTo>
                      <a:pt x="13396" y="5380"/>
                      <a:pt x="13478" y="5423"/>
                      <a:pt x="13569" y="5440"/>
                    </a:cubicBezTo>
                    <a:cubicBezTo>
                      <a:pt x="13659" y="5456"/>
                      <a:pt x="13745" y="5448"/>
                      <a:pt x="13826" y="5414"/>
                    </a:cubicBezTo>
                    <a:cubicBezTo>
                      <a:pt x="13907" y="5380"/>
                      <a:pt x="13970" y="5330"/>
                      <a:pt x="14015" y="5262"/>
                    </a:cubicBezTo>
                    <a:cubicBezTo>
                      <a:pt x="14060" y="5194"/>
                      <a:pt x="14085" y="5107"/>
                      <a:pt x="14089" y="5002"/>
                    </a:cubicBezTo>
                    <a:cubicBezTo>
                      <a:pt x="14091" y="4930"/>
                      <a:pt x="14077" y="4806"/>
                      <a:pt x="14047" y="4627"/>
                    </a:cubicBezTo>
                    <a:cubicBezTo>
                      <a:pt x="14016" y="4449"/>
                      <a:pt x="14010" y="4333"/>
                      <a:pt x="14029" y="4280"/>
                    </a:cubicBezTo>
                    <a:cubicBezTo>
                      <a:pt x="14048" y="4226"/>
                      <a:pt x="14085" y="4188"/>
                      <a:pt x="14139" y="4166"/>
                    </a:cubicBezTo>
                    <a:cubicBezTo>
                      <a:pt x="14202" y="4140"/>
                      <a:pt x="14267" y="4145"/>
                      <a:pt x="14335" y="4182"/>
                    </a:cubicBezTo>
                    <a:cubicBezTo>
                      <a:pt x="14402" y="4219"/>
                      <a:pt x="14461" y="4298"/>
                      <a:pt x="14511" y="4420"/>
                    </a:cubicBezTo>
                    <a:cubicBezTo>
                      <a:pt x="14559" y="4536"/>
                      <a:pt x="14571" y="4634"/>
                      <a:pt x="14547" y="4714"/>
                    </a:cubicBezTo>
                    <a:cubicBezTo>
                      <a:pt x="14522" y="4794"/>
                      <a:pt x="14465" y="4859"/>
                      <a:pt x="14374" y="4909"/>
                    </a:cubicBezTo>
                    <a:lnTo>
                      <a:pt x="14468" y="5096"/>
                    </a:lnTo>
                    <a:cubicBezTo>
                      <a:pt x="14555" y="5055"/>
                      <a:pt x="14624" y="4997"/>
                      <a:pt x="14676" y="4922"/>
                    </a:cubicBezTo>
                    <a:cubicBezTo>
                      <a:pt x="14727" y="4847"/>
                      <a:pt x="14752" y="4758"/>
                      <a:pt x="14753" y="4658"/>
                    </a:cubicBezTo>
                    <a:cubicBezTo>
                      <a:pt x="14753" y="4557"/>
                      <a:pt x="14731" y="4451"/>
                      <a:pt x="14684" y="4339"/>
                    </a:cubicBezTo>
                    <a:cubicBezTo>
                      <a:pt x="14642" y="4237"/>
                      <a:pt x="14586" y="4151"/>
                      <a:pt x="14517" y="4082"/>
                    </a:cubicBezTo>
                    <a:cubicBezTo>
                      <a:pt x="14448" y="4013"/>
                      <a:pt x="14372" y="3970"/>
                      <a:pt x="14288" y="3954"/>
                    </a:cubicBezTo>
                    <a:cubicBezTo>
                      <a:pt x="14224" y="3942"/>
                      <a:pt x="14162" y="3943"/>
                      <a:pt x="14103" y="3958"/>
                    </a:cubicBezTo>
                    <a:close/>
                    <a:moveTo>
                      <a:pt x="1025" y="9314"/>
                    </a:moveTo>
                    <a:cubicBezTo>
                      <a:pt x="994" y="9320"/>
                      <a:pt x="963" y="9329"/>
                      <a:pt x="932" y="9341"/>
                    </a:cubicBezTo>
                    <a:cubicBezTo>
                      <a:pt x="851" y="9375"/>
                      <a:pt x="788" y="9427"/>
                      <a:pt x="743" y="9494"/>
                    </a:cubicBezTo>
                    <a:cubicBezTo>
                      <a:pt x="698" y="9562"/>
                      <a:pt x="673" y="9648"/>
                      <a:pt x="669" y="9753"/>
                    </a:cubicBezTo>
                    <a:cubicBezTo>
                      <a:pt x="667" y="9825"/>
                      <a:pt x="681" y="9951"/>
                      <a:pt x="711" y="10129"/>
                    </a:cubicBezTo>
                    <a:cubicBezTo>
                      <a:pt x="742" y="10307"/>
                      <a:pt x="748" y="10423"/>
                      <a:pt x="729" y="10476"/>
                    </a:cubicBezTo>
                    <a:cubicBezTo>
                      <a:pt x="710" y="10530"/>
                      <a:pt x="673" y="10568"/>
                      <a:pt x="618" y="10591"/>
                    </a:cubicBezTo>
                    <a:cubicBezTo>
                      <a:pt x="556" y="10617"/>
                      <a:pt x="491" y="10611"/>
                      <a:pt x="423" y="10574"/>
                    </a:cubicBezTo>
                    <a:cubicBezTo>
                      <a:pt x="356" y="10537"/>
                      <a:pt x="297" y="10458"/>
                      <a:pt x="247" y="10337"/>
                    </a:cubicBezTo>
                    <a:cubicBezTo>
                      <a:pt x="198" y="10220"/>
                      <a:pt x="186" y="10122"/>
                      <a:pt x="211" y="10042"/>
                    </a:cubicBezTo>
                    <a:cubicBezTo>
                      <a:pt x="235" y="9962"/>
                      <a:pt x="293" y="9897"/>
                      <a:pt x="385" y="9847"/>
                    </a:cubicBezTo>
                    <a:lnTo>
                      <a:pt x="290" y="9661"/>
                    </a:lnTo>
                    <a:cubicBezTo>
                      <a:pt x="203" y="9701"/>
                      <a:pt x="134" y="9759"/>
                      <a:pt x="83" y="9834"/>
                    </a:cubicBezTo>
                    <a:cubicBezTo>
                      <a:pt x="32" y="9910"/>
                      <a:pt x="5" y="9997"/>
                      <a:pt x="5" y="10098"/>
                    </a:cubicBezTo>
                    <a:cubicBezTo>
                      <a:pt x="4" y="10199"/>
                      <a:pt x="27" y="10306"/>
                      <a:pt x="74" y="10418"/>
                    </a:cubicBezTo>
                    <a:cubicBezTo>
                      <a:pt x="116" y="10520"/>
                      <a:pt x="171" y="10605"/>
                      <a:pt x="240" y="10675"/>
                    </a:cubicBezTo>
                    <a:cubicBezTo>
                      <a:pt x="309" y="10744"/>
                      <a:pt x="386" y="10786"/>
                      <a:pt x="471" y="10802"/>
                    </a:cubicBezTo>
                    <a:cubicBezTo>
                      <a:pt x="555" y="10818"/>
                      <a:pt x="635" y="10810"/>
                      <a:pt x="712" y="10778"/>
                    </a:cubicBezTo>
                    <a:cubicBezTo>
                      <a:pt x="782" y="10749"/>
                      <a:pt x="837" y="10706"/>
                      <a:pt x="878" y="10647"/>
                    </a:cubicBezTo>
                    <a:cubicBezTo>
                      <a:pt x="920" y="10588"/>
                      <a:pt x="945" y="10515"/>
                      <a:pt x="953" y="10427"/>
                    </a:cubicBezTo>
                    <a:cubicBezTo>
                      <a:pt x="959" y="10359"/>
                      <a:pt x="950" y="10248"/>
                      <a:pt x="926" y="10095"/>
                    </a:cubicBezTo>
                    <a:cubicBezTo>
                      <a:pt x="902" y="9942"/>
                      <a:pt x="889" y="9842"/>
                      <a:pt x="888" y="9794"/>
                    </a:cubicBezTo>
                    <a:cubicBezTo>
                      <a:pt x="886" y="9721"/>
                      <a:pt x="897" y="9663"/>
                      <a:pt x="921" y="9621"/>
                    </a:cubicBezTo>
                    <a:cubicBezTo>
                      <a:pt x="945" y="9579"/>
                      <a:pt x="981" y="9548"/>
                      <a:pt x="1029" y="9528"/>
                    </a:cubicBezTo>
                    <a:cubicBezTo>
                      <a:pt x="1076" y="9509"/>
                      <a:pt x="1125" y="9506"/>
                      <a:pt x="1176" y="9518"/>
                    </a:cubicBezTo>
                    <a:cubicBezTo>
                      <a:pt x="1228" y="9530"/>
                      <a:pt x="1277" y="9560"/>
                      <a:pt x="1324" y="9609"/>
                    </a:cubicBezTo>
                    <a:cubicBezTo>
                      <a:pt x="1371" y="9659"/>
                      <a:pt x="1410" y="9721"/>
                      <a:pt x="1442" y="9798"/>
                    </a:cubicBezTo>
                    <a:cubicBezTo>
                      <a:pt x="1477" y="9884"/>
                      <a:pt x="1495" y="9967"/>
                      <a:pt x="1494" y="10049"/>
                    </a:cubicBezTo>
                    <a:cubicBezTo>
                      <a:pt x="1492" y="10130"/>
                      <a:pt x="1473" y="10198"/>
                      <a:pt x="1438" y="10250"/>
                    </a:cubicBezTo>
                    <a:cubicBezTo>
                      <a:pt x="1403" y="10303"/>
                      <a:pt x="1350" y="10350"/>
                      <a:pt x="1278" y="10390"/>
                    </a:cubicBezTo>
                    <a:lnTo>
                      <a:pt x="1373" y="10572"/>
                    </a:lnTo>
                    <a:cubicBezTo>
                      <a:pt x="1473" y="10528"/>
                      <a:pt x="1553" y="10462"/>
                      <a:pt x="1611" y="10376"/>
                    </a:cubicBezTo>
                    <a:cubicBezTo>
                      <a:pt x="1670" y="10290"/>
                      <a:pt x="1699" y="10193"/>
                      <a:pt x="1701" y="10084"/>
                    </a:cubicBezTo>
                    <a:cubicBezTo>
                      <a:pt x="1702" y="9974"/>
                      <a:pt x="1675" y="9851"/>
                      <a:pt x="1618" y="9714"/>
                    </a:cubicBezTo>
                    <a:cubicBezTo>
                      <a:pt x="1573" y="9606"/>
                      <a:pt x="1513" y="9517"/>
                      <a:pt x="1438" y="9447"/>
                    </a:cubicBezTo>
                    <a:cubicBezTo>
                      <a:pt x="1362" y="9377"/>
                      <a:pt x="1279" y="9334"/>
                      <a:pt x="1189" y="9317"/>
                    </a:cubicBezTo>
                    <a:cubicBezTo>
                      <a:pt x="1132" y="9307"/>
                      <a:pt x="1078" y="9305"/>
                      <a:pt x="1025" y="9314"/>
                    </a:cubicBezTo>
                    <a:close/>
                    <a:moveTo>
                      <a:pt x="13578" y="9336"/>
                    </a:moveTo>
                    <a:cubicBezTo>
                      <a:pt x="13476" y="9356"/>
                      <a:pt x="13386" y="9404"/>
                      <a:pt x="13307" y="9480"/>
                    </a:cubicBezTo>
                    <a:cubicBezTo>
                      <a:pt x="13229" y="9556"/>
                      <a:pt x="13161" y="9663"/>
                      <a:pt x="13104" y="9800"/>
                    </a:cubicBezTo>
                    <a:cubicBezTo>
                      <a:pt x="13059" y="9908"/>
                      <a:pt x="13039" y="10014"/>
                      <a:pt x="13043" y="10117"/>
                    </a:cubicBezTo>
                    <a:cubicBezTo>
                      <a:pt x="13047" y="10220"/>
                      <a:pt x="13075" y="10309"/>
                      <a:pt x="13127" y="10384"/>
                    </a:cubicBezTo>
                    <a:cubicBezTo>
                      <a:pt x="13179" y="10460"/>
                      <a:pt x="13246" y="10514"/>
                      <a:pt x="13326" y="10548"/>
                    </a:cubicBezTo>
                    <a:cubicBezTo>
                      <a:pt x="13407" y="10581"/>
                      <a:pt x="13488" y="10590"/>
                      <a:pt x="13568" y="10574"/>
                    </a:cubicBezTo>
                    <a:cubicBezTo>
                      <a:pt x="13648" y="10558"/>
                      <a:pt x="13726" y="10515"/>
                      <a:pt x="13803" y="10443"/>
                    </a:cubicBezTo>
                    <a:cubicBezTo>
                      <a:pt x="13856" y="10394"/>
                      <a:pt x="13934" y="10295"/>
                      <a:pt x="14039" y="10148"/>
                    </a:cubicBezTo>
                    <a:cubicBezTo>
                      <a:pt x="14143" y="10000"/>
                      <a:pt x="14221" y="9914"/>
                      <a:pt x="14272" y="9890"/>
                    </a:cubicBezTo>
                    <a:cubicBezTo>
                      <a:pt x="14323" y="9865"/>
                      <a:pt x="14377" y="9864"/>
                      <a:pt x="14431" y="9887"/>
                    </a:cubicBezTo>
                    <a:cubicBezTo>
                      <a:pt x="14494" y="9913"/>
                      <a:pt x="14536" y="9963"/>
                      <a:pt x="14557" y="10037"/>
                    </a:cubicBezTo>
                    <a:cubicBezTo>
                      <a:pt x="14579" y="10111"/>
                      <a:pt x="14564" y="10208"/>
                      <a:pt x="14514" y="10330"/>
                    </a:cubicBezTo>
                    <a:cubicBezTo>
                      <a:pt x="14465" y="10446"/>
                      <a:pt x="14405" y="10524"/>
                      <a:pt x="14331" y="10563"/>
                    </a:cubicBezTo>
                    <a:cubicBezTo>
                      <a:pt x="14258" y="10603"/>
                      <a:pt x="14170" y="10607"/>
                      <a:pt x="14070" y="10578"/>
                    </a:cubicBezTo>
                    <a:lnTo>
                      <a:pt x="14006" y="10776"/>
                    </a:lnTo>
                    <a:cubicBezTo>
                      <a:pt x="14096" y="10809"/>
                      <a:pt x="14185" y="10818"/>
                      <a:pt x="14275" y="10801"/>
                    </a:cubicBezTo>
                    <a:cubicBezTo>
                      <a:pt x="14364" y="10784"/>
                      <a:pt x="14445" y="10740"/>
                      <a:pt x="14516" y="10670"/>
                    </a:cubicBezTo>
                    <a:cubicBezTo>
                      <a:pt x="14588" y="10599"/>
                      <a:pt x="14648" y="10506"/>
                      <a:pt x="14694" y="10394"/>
                    </a:cubicBezTo>
                    <a:cubicBezTo>
                      <a:pt x="14737" y="10292"/>
                      <a:pt x="14758" y="10192"/>
                      <a:pt x="14758" y="10094"/>
                    </a:cubicBezTo>
                    <a:cubicBezTo>
                      <a:pt x="14758" y="9997"/>
                      <a:pt x="14733" y="9913"/>
                      <a:pt x="14685" y="9842"/>
                    </a:cubicBezTo>
                    <a:cubicBezTo>
                      <a:pt x="14636" y="9771"/>
                      <a:pt x="14574" y="9719"/>
                      <a:pt x="14497" y="9687"/>
                    </a:cubicBezTo>
                    <a:cubicBezTo>
                      <a:pt x="14428" y="9659"/>
                      <a:pt x="14357" y="9650"/>
                      <a:pt x="14287" y="9663"/>
                    </a:cubicBezTo>
                    <a:cubicBezTo>
                      <a:pt x="14216" y="9675"/>
                      <a:pt x="14146" y="9709"/>
                      <a:pt x="14078" y="9766"/>
                    </a:cubicBezTo>
                    <a:cubicBezTo>
                      <a:pt x="14026" y="9810"/>
                      <a:pt x="13954" y="9894"/>
                      <a:pt x="13863" y="10020"/>
                    </a:cubicBezTo>
                    <a:cubicBezTo>
                      <a:pt x="13772" y="10145"/>
                      <a:pt x="13709" y="10225"/>
                      <a:pt x="13677" y="10259"/>
                    </a:cubicBezTo>
                    <a:cubicBezTo>
                      <a:pt x="13626" y="10312"/>
                      <a:pt x="13578" y="10345"/>
                      <a:pt x="13532" y="10358"/>
                    </a:cubicBezTo>
                    <a:cubicBezTo>
                      <a:pt x="13485" y="10371"/>
                      <a:pt x="13437" y="10368"/>
                      <a:pt x="13389" y="10348"/>
                    </a:cubicBezTo>
                    <a:cubicBezTo>
                      <a:pt x="13343" y="10329"/>
                      <a:pt x="13305" y="10296"/>
                      <a:pt x="13278" y="10251"/>
                    </a:cubicBezTo>
                    <a:cubicBezTo>
                      <a:pt x="13250" y="10206"/>
                      <a:pt x="13237" y="10150"/>
                      <a:pt x="13238" y="10082"/>
                    </a:cubicBezTo>
                    <a:cubicBezTo>
                      <a:pt x="13240" y="10014"/>
                      <a:pt x="13256" y="9942"/>
                      <a:pt x="13288" y="9865"/>
                    </a:cubicBezTo>
                    <a:cubicBezTo>
                      <a:pt x="13323" y="9779"/>
                      <a:pt x="13371" y="9708"/>
                      <a:pt x="13429" y="9651"/>
                    </a:cubicBezTo>
                    <a:cubicBezTo>
                      <a:pt x="13488" y="9595"/>
                      <a:pt x="13548" y="9560"/>
                      <a:pt x="13611" y="9547"/>
                    </a:cubicBezTo>
                    <a:cubicBezTo>
                      <a:pt x="13673" y="9535"/>
                      <a:pt x="13744" y="9540"/>
                      <a:pt x="13823" y="9562"/>
                    </a:cubicBezTo>
                    <a:lnTo>
                      <a:pt x="13884" y="9366"/>
                    </a:lnTo>
                    <a:cubicBezTo>
                      <a:pt x="13782" y="9327"/>
                      <a:pt x="13680" y="9317"/>
                      <a:pt x="13578" y="9336"/>
                    </a:cubicBezTo>
                    <a:close/>
                    <a:moveTo>
                      <a:pt x="4531" y="13056"/>
                    </a:moveTo>
                    <a:cubicBezTo>
                      <a:pt x="4473" y="13070"/>
                      <a:pt x="4420" y="13093"/>
                      <a:pt x="4373" y="13126"/>
                    </a:cubicBezTo>
                    <a:cubicBezTo>
                      <a:pt x="4297" y="13178"/>
                      <a:pt x="4242" y="13245"/>
                      <a:pt x="4209" y="13325"/>
                    </a:cubicBezTo>
                    <a:cubicBezTo>
                      <a:pt x="4175" y="13407"/>
                      <a:pt x="4166" y="13487"/>
                      <a:pt x="4182" y="13567"/>
                    </a:cubicBezTo>
                    <a:cubicBezTo>
                      <a:pt x="4199" y="13647"/>
                      <a:pt x="4243" y="13725"/>
                      <a:pt x="4314" y="13802"/>
                    </a:cubicBezTo>
                    <a:cubicBezTo>
                      <a:pt x="4363" y="13855"/>
                      <a:pt x="4462" y="13933"/>
                      <a:pt x="4610" y="14038"/>
                    </a:cubicBezTo>
                    <a:cubicBezTo>
                      <a:pt x="4757" y="14142"/>
                      <a:pt x="4843" y="14220"/>
                      <a:pt x="4867" y="14271"/>
                    </a:cubicBezTo>
                    <a:cubicBezTo>
                      <a:pt x="4892" y="14322"/>
                      <a:pt x="4893" y="14376"/>
                      <a:pt x="4871" y="14430"/>
                    </a:cubicBezTo>
                    <a:cubicBezTo>
                      <a:pt x="4845" y="14493"/>
                      <a:pt x="4794" y="14535"/>
                      <a:pt x="4720" y="14556"/>
                    </a:cubicBezTo>
                    <a:cubicBezTo>
                      <a:pt x="4647" y="14578"/>
                      <a:pt x="4549" y="14563"/>
                      <a:pt x="4428" y="14513"/>
                    </a:cubicBezTo>
                    <a:cubicBezTo>
                      <a:pt x="4311" y="14464"/>
                      <a:pt x="4233" y="14404"/>
                      <a:pt x="4194" y="14330"/>
                    </a:cubicBezTo>
                    <a:cubicBezTo>
                      <a:pt x="4155" y="14257"/>
                      <a:pt x="4150" y="14170"/>
                      <a:pt x="4179" y="14070"/>
                    </a:cubicBezTo>
                    <a:lnTo>
                      <a:pt x="3981" y="14005"/>
                    </a:lnTo>
                    <a:cubicBezTo>
                      <a:pt x="3947" y="14095"/>
                      <a:pt x="3939" y="14185"/>
                      <a:pt x="3956" y="14275"/>
                    </a:cubicBezTo>
                    <a:cubicBezTo>
                      <a:pt x="3973" y="14364"/>
                      <a:pt x="4017" y="14445"/>
                      <a:pt x="4088" y="14516"/>
                    </a:cubicBezTo>
                    <a:cubicBezTo>
                      <a:pt x="4159" y="14588"/>
                      <a:pt x="4250" y="14647"/>
                      <a:pt x="4363" y="14693"/>
                    </a:cubicBezTo>
                    <a:cubicBezTo>
                      <a:pt x="4465" y="14736"/>
                      <a:pt x="4564" y="14757"/>
                      <a:pt x="4662" y="14757"/>
                    </a:cubicBezTo>
                    <a:cubicBezTo>
                      <a:pt x="4760" y="14757"/>
                      <a:pt x="4845" y="14733"/>
                      <a:pt x="4916" y="14684"/>
                    </a:cubicBezTo>
                    <a:cubicBezTo>
                      <a:pt x="4987" y="14636"/>
                      <a:pt x="5037" y="14573"/>
                      <a:pt x="5069" y="14497"/>
                    </a:cubicBezTo>
                    <a:cubicBezTo>
                      <a:pt x="5098" y="14427"/>
                      <a:pt x="5106" y="14357"/>
                      <a:pt x="5094" y="14286"/>
                    </a:cubicBezTo>
                    <a:cubicBezTo>
                      <a:pt x="5082" y="14215"/>
                      <a:pt x="5047" y="14145"/>
                      <a:pt x="4990" y="14078"/>
                    </a:cubicBezTo>
                    <a:cubicBezTo>
                      <a:pt x="4947" y="14025"/>
                      <a:pt x="4863" y="13953"/>
                      <a:pt x="4738" y="13862"/>
                    </a:cubicBezTo>
                    <a:cubicBezTo>
                      <a:pt x="4612" y="13771"/>
                      <a:pt x="4533" y="13709"/>
                      <a:pt x="4499" y="13677"/>
                    </a:cubicBezTo>
                    <a:cubicBezTo>
                      <a:pt x="4445" y="13626"/>
                      <a:pt x="4412" y="13577"/>
                      <a:pt x="4399" y="13531"/>
                    </a:cubicBezTo>
                    <a:cubicBezTo>
                      <a:pt x="4386" y="13484"/>
                      <a:pt x="4389" y="13436"/>
                      <a:pt x="4409" y="13388"/>
                    </a:cubicBezTo>
                    <a:cubicBezTo>
                      <a:pt x="4428" y="13342"/>
                      <a:pt x="4461" y="13304"/>
                      <a:pt x="4506" y="13277"/>
                    </a:cubicBezTo>
                    <a:cubicBezTo>
                      <a:pt x="4551" y="13249"/>
                      <a:pt x="4607" y="13236"/>
                      <a:pt x="4675" y="13237"/>
                    </a:cubicBezTo>
                    <a:cubicBezTo>
                      <a:pt x="4743" y="13239"/>
                      <a:pt x="4816" y="13255"/>
                      <a:pt x="4892" y="13287"/>
                    </a:cubicBezTo>
                    <a:cubicBezTo>
                      <a:pt x="4978" y="13322"/>
                      <a:pt x="5050" y="13370"/>
                      <a:pt x="5106" y="13428"/>
                    </a:cubicBezTo>
                    <a:cubicBezTo>
                      <a:pt x="5163" y="13487"/>
                      <a:pt x="5197" y="13547"/>
                      <a:pt x="5210" y="13610"/>
                    </a:cubicBezTo>
                    <a:cubicBezTo>
                      <a:pt x="5223" y="13672"/>
                      <a:pt x="5218" y="13743"/>
                      <a:pt x="5195" y="13822"/>
                    </a:cubicBezTo>
                    <a:lnTo>
                      <a:pt x="5391" y="13883"/>
                    </a:lnTo>
                    <a:cubicBezTo>
                      <a:pt x="5431" y="13781"/>
                      <a:pt x="5440" y="13679"/>
                      <a:pt x="5421" y="13577"/>
                    </a:cubicBezTo>
                    <a:cubicBezTo>
                      <a:pt x="5402" y="13475"/>
                      <a:pt x="5354" y="13385"/>
                      <a:pt x="5277" y="13306"/>
                    </a:cubicBezTo>
                    <a:cubicBezTo>
                      <a:pt x="5201" y="13228"/>
                      <a:pt x="5094" y="13160"/>
                      <a:pt x="4957" y="13103"/>
                    </a:cubicBezTo>
                    <a:cubicBezTo>
                      <a:pt x="4849" y="13058"/>
                      <a:pt x="4743" y="13038"/>
                      <a:pt x="4640" y="13042"/>
                    </a:cubicBezTo>
                    <a:cubicBezTo>
                      <a:pt x="4602" y="13043"/>
                      <a:pt x="4566" y="13048"/>
                      <a:pt x="4531" y="13056"/>
                    </a:cubicBezTo>
                    <a:close/>
                    <a:moveTo>
                      <a:pt x="9910" y="13076"/>
                    </a:moveTo>
                    <a:cubicBezTo>
                      <a:pt x="9849" y="13090"/>
                      <a:pt x="9784" y="13110"/>
                      <a:pt x="9715" y="13139"/>
                    </a:cubicBezTo>
                    <a:cubicBezTo>
                      <a:pt x="9607" y="13184"/>
                      <a:pt x="9518" y="13244"/>
                      <a:pt x="9448" y="13320"/>
                    </a:cubicBezTo>
                    <a:cubicBezTo>
                      <a:pt x="9378" y="13395"/>
                      <a:pt x="9334" y="13478"/>
                      <a:pt x="9317" y="13569"/>
                    </a:cubicBezTo>
                    <a:cubicBezTo>
                      <a:pt x="9300" y="13659"/>
                      <a:pt x="9309" y="13744"/>
                      <a:pt x="9342" y="13825"/>
                    </a:cubicBezTo>
                    <a:cubicBezTo>
                      <a:pt x="9376" y="13906"/>
                      <a:pt x="9427" y="13969"/>
                      <a:pt x="9495" y="14014"/>
                    </a:cubicBezTo>
                    <a:cubicBezTo>
                      <a:pt x="9563" y="14059"/>
                      <a:pt x="9649" y="14084"/>
                      <a:pt x="9754" y="14088"/>
                    </a:cubicBezTo>
                    <a:cubicBezTo>
                      <a:pt x="9826" y="14091"/>
                      <a:pt x="9952" y="14076"/>
                      <a:pt x="10130" y="14046"/>
                    </a:cubicBezTo>
                    <a:cubicBezTo>
                      <a:pt x="10308" y="14015"/>
                      <a:pt x="10424" y="14009"/>
                      <a:pt x="10477" y="14028"/>
                    </a:cubicBezTo>
                    <a:cubicBezTo>
                      <a:pt x="10531" y="14047"/>
                      <a:pt x="10569" y="14084"/>
                      <a:pt x="10592" y="14138"/>
                    </a:cubicBezTo>
                    <a:cubicBezTo>
                      <a:pt x="10618" y="14201"/>
                      <a:pt x="10612" y="14266"/>
                      <a:pt x="10575" y="14334"/>
                    </a:cubicBezTo>
                    <a:cubicBezTo>
                      <a:pt x="10538" y="14401"/>
                      <a:pt x="10459" y="14460"/>
                      <a:pt x="10338" y="14510"/>
                    </a:cubicBezTo>
                    <a:cubicBezTo>
                      <a:pt x="10221" y="14558"/>
                      <a:pt x="10123" y="14571"/>
                      <a:pt x="10043" y="14547"/>
                    </a:cubicBezTo>
                    <a:cubicBezTo>
                      <a:pt x="9963" y="14522"/>
                      <a:pt x="9898" y="14464"/>
                      <a:pt x="9848" y="14373"/>
                    </a:cubicBezTo>
                    <a:lnTo>
                      <a:pt x="9662" y="14467"/>
                    </a:lnTo>
                    <a:cubicBezTo>
                      <a:pt x="9702" y="14554"/>
                      <a:pt x="9760" y="14623"/>
                      <a:pt x="9835" y="14675"/>
                    </a:cubicBezTo>
                    <a:cubicBezTo>
                      <a:pt x="9911" y="14726"/>
                      <a:pt x="9998" y="14752"/>
                      <a:pt x="10099" y="14753"/>
                    </a:cubicBezTo>
                    <a:cubicBezTo>
                      <a:pt x="10200" y="14753"/>
                      <a:pt x="10307" y="14730"/>
                      <a:pt x="10419" y="14683"/>
                    </a:cubicBezTo>
                    <a:cubicBezTo>
                      <a:pt x="10521" y="14641"/>
                      <a:pt x="10606" y="14586"/>
                      <a:pt x="10676" y="14517"/>
                    </a:cubicBezTo>
                    <a:cubicBezTo>
                      <a:pt x="10745" y="14448"/>
                      <a:pt x="10787" y="14371"/>
                      <a:pt x="10803" y="14287"/>
                    </a:cubicBezTo>
                    <a:cubicBezTo>
                      <a:pt x="10819" y="14202"/>
                      <a:pt x="10811" y="14121"/>
                      <a:pt x="10779" y="14045"/>
                    </a:cubicBezTo>
                    <a:cubicBezTo>
                      <a:pt x="10750" y="13975"/>
                      <a:pt x="10706" y="13920"/>
                      <a:pt x="10648" y="13878"/>
                    </a:cubicBezTo>
                    <a:cubicBezTo>
                      <a:pt x="10589" y="13837"/>
                      <a:pt x="10516" y="13812"/>
                      <a:pt x="10428" y="13804"/>
                    </a:cubicBezTo>
                    <a:cubicBezTo>
                      <a:pt x="10360" y="13798"/>
                      <a:pt x="10249" y="13806"/>
                      <a:pt x="10096" y="13831"/>
                    </a:cubicBezTo>
                    <a:cubicBezTo>
                      <a:pt x="9943" y="13855"/>
                      <a:pt x="9842" y="13867"/>
                      <a:pt x="9795" y="13868"/>
                    </a:cubicBezTo>
                    <a:cubicBezTo>
                      <a:pt x="9722" y="13870"/>
                      <a:pt x="9664" y="13860"/>
                      <a:pt x="9622" y="13836"/>
                    </a:cubicBezTo>
                    <a:cubicBezTo>
                      <a:pt x="9580" y="13812"/>
                      <a:pt x="9549" y="13776"/>
                      <a:pt x="9529" y="13729"/>
                    </a:cubicBezTo>
                    <a:cubicBezTo>
                      <a:pt x="9510" y="13682"/>
                      <a:pt x="9506" y="13633"/>
                      <a:pt x="9518" y="13581"/>
                    </a:cubicBezTo>
                    <a:cubicBezTo>
                      <a:pt x="9530" y="13530"/>
                      <a:pt x="9561" y="13480"/>
                      <a:pt x="9610" y="13433"/>
                    </a:cubicBezTo>
                    <a:cubicBezTo>
                      <a:pt x="9660" y="13386"/>
                      <a:pt x="9722" y="13346"/>
                      <a:pt x="9799" y="13315"/>
                    </a:cubicBezTo>
                    <a:cubicBezTo>
                      <a:pt x="9885" y="13279"/>
                      <a:pt x="9968" y="13262"/>
                      <a:pt x="10050" y="13264"/>
                    </a:cubicBezTo>
                    <a:cubicBezTo>
                      <a:pt x="10131" y="13265"/>
                      <a:pt x="10198" y="13283"/>
                      <a:pt x="10251" y="13318"/>
                    </a:cubicBezTo>
                    <a:cubicBezTo>
                      <a:pt x="10304" y="13353"/>
                      <a:pt x="10351" y="13407"/>
                      <a:pt x="10391" y="13479"/>
                    </a:cubicBezTo>
                    <a:lnTo>
                      <a:pt x="10573" y="13384"/>
                    </a:lnTo>
                    <a:cubicBezTo>
                      <a:pt x="10528" y="13284"/>
                      <a:pt x="10463" y="13205"/>
                      <a:pt x="10377" y="13146"/>
                    </a:cubicBezTo>
                    <a:cubicBezTo>
                      <a:pt x="10291" y="13088"/>
                      <a:pt x="10194" y="13057"/>
                      <a:pt x="10085" y="13056"/>
                    </a:cubicBezTo>
                    <a:cubicBezTo>
                      <a:pt x="10030" y="13055"/>
                      <a:pt x="9972" y="13062"/>
                      <a:pt x="9910" y="13076"/>
                    </a:cubicBez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Blue Jumper"/>
          <p:cNvSpPr/>
          <p:nvPr/>
        </p:nvSpPr>
        <p:spPr>
          <a:xfrm>
            <a:off x="2651760" y="5128260"/>
            <a:ext cx="2160270" cy="788670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375920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Pink Jumper"/>
          <p:cNvSpPr/>
          <p:nvPr/>
        </p:nvSpPr>
        <p:spPr>
          <a:xfrm>
            <a:off x="2727608" y="5128261"/>
            <a:ext cx="2224269" cy="701612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447299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435879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435879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Yellow Jumper"/>
          <p:cNvSpPr/>
          <p:nvPr/>
        </p:nvSpPr>
        <p:spPr>
          <a:xfrm>
            <a:off x="2803694" y="5128261"/>
            <a:ext cx="2302178" cy="611846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493786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493786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Orange Jumper"/>
          <p:cNvSpPr/>
          <p:nvPr/>
        </p:nvSpPr>
        <p:spPr>
          <a:xfrm>
            <a:off x="2883576" y="5128260"/>
            <a:ext cx="2370203" cy="532270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556571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556571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ound Jumper"/>
          <p:cNvSpPr/>
          <p:nvPr/>
        </p:nvSpPr>
        <p:spPr>
          <a:xfrm>
            <a:off x="3206115" y="2143125"/>
            <a:ext cx="2474595" cy="3194685"/>
          </a:xfrm>
          <a:custGeom>
            <a:avLst/>
            <a:gdLst>
              <a:gd name="connsiteX0" fmla="*/ 3299460 w 3299460"/>
              <a:gd name="connsiteY0" fmla="*/ 320040 h 4259580"/>
              <a:gd name="connsiteX1" fmla="*/ 3299460 w 3299460"/>
              <a:gd name="connsiteY1" fmla="*/ 0 h 4259580"/>
              <a:gd name="connsiteX2" fmla="*/ 1150620 w 3299460"/>
              <a:gd name="connsiteY2" fmla="*/ 0 h 4259580"/>
              <a:gd name="connsiteX3" fmla="*/ 1150620 w 3299460"/>
              <a:gd name="connsiteY3" fmla="*/ 4259580 h 4259580"/>
              <a:gd name="connsiteX4" fmla="*/ 0 w 3299460"/>
              <a:gd name="connsiteY4" fmla="*/ 4259580 h 425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460" h="4259580">
                <a:moveTo>
                  <a:pt x="3299460" y="320040"/>
                </a:moveTo>
                <a:lnTo>
                  <a:pt x="3299460" y="0"/>
                </a:lnTo>
                <a:lnTo>
                  <a:pt x="1150620" y="0"/>
                </a:lnTo>
                <a:lnTo>
                  <a:pt x="1150620" y="4259580"/>
                </a:lnTo>
                <a:lnTo>
                  <a:pt x="0" y="4259580"/>
                </a:lnTo>
              </a:path>
            </a:pathLst>
          </a:custGeom>
          <a:noFill/>
          <a:ln w="381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+5VDC Jumper"/>
          <p:cNvSpPr/>
          <p:nvPr/>
        </p:nvSpPr>
        <p:spPr>
          <a:xfrm>
            <a:off x="3208582" y="2063115"/>
            <a:ext cx="2323148" cy="3194685"/>
          </a:xfrm>
          <a:custGeom>
            <a:avLst/>
            <a:gdLst>
              <a:gd name="connsiteX0" fmla="*/ 3299460 w 3299460"/>
              <a:gd name="connsiteY0" fmla="*/ 320040 h 4259580"/>
              <a:gd name="connsiteX1" fmla="*/ 3299460 w 3299460"/>
              <a:gd name="connsiteY1" fmla="*/ 0 h 4259580"/>
              <a:gd name="connsiteX2" fmla="*/ 1150620 w 3299460"/>
              <a:gd name="connsiteY2" fmla="*/ 0 h 4259580"/>
              <a:gd name="connsiteX3" fmla="*/ 1150620 w 3299460"/>
              <a:gd name="connsiteY3" fmla="*/ 4259580 h 4259580"/>
              <a:gd name="connsiteX4" fmla="*/ 0 w 3299460"/>
              <a:gd name="connsiteY4" fmla="*/ 4259580 h 4259580"/>
              <a:gd name="connsiteX0" fmla="*/ 3299460 w 3299460"/>
              <a:gd name="connsiteY0" fmla="*/ 438150 h 4259580"/>
              <a:gd name="connsiteX1" fmla="*/ 3299460 w 3299460"/>
              <a:gd name="connsiteY1" fmla="*/ 0 h 4259580"/>
              <a:gd name="connsiteX2" fmla="*/ 1150620 w 3299460"/>
              <a:gd name="connsiteY2" fmla="*/ 0 h 4259580"/>
              <a:gd name="connsiteX3" fmla="*/ 1150620 w 3299460"/>
              <a:gd name="connsiteY3" fmla="*/ 4259580 h 4259580"/>
              <a:gd name="connsiteX4" fmla="*/ 0 w 3299460"/>
              <a:gd name="connsiteY4" fmla="*/ 4259580 h 4259580"/>
              <a:gd name="connsiteX0" fmla="*/ 3097530 w 3097530"/>
              <a:gd name="connsiteY0" fmla="*/ 438150 h 4259580"/>
              <a:gd name="connsiteX1" fmla="*/ 3097530 w 3097530"/>
              <a:gd name="connsiteY1" fmla="*/ 0 h 4259580"/>
              <a:gd name="connsiteX2" fmla="*/ 948690 w 3097530"/>
              <a:gd name="connsiteY2" fmla="*/ 0 h 4259580"/>
              <a:gd name="connsiteX3" fmla="*/ 948690 w 3097530"/>
              <a:gd name="connsiteY3" fmla="*/ 4259580 h 4259580"/>
              <a:gd name="connsiteX4" fmla="*/ 0 w 3097530"/>
              <a:gd name="connsiteY4" fmla="*/ 4259580 h 425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530" h="4259580">
                <a:moveTo>
                  <a:pt x="3097530" y="438150"/>
                </a:moveTo>
                <a:lnTo>
                  <a:pt x="3097530" y="0"/>
                </a:lnTo>
                <a:lnTo>
                  <a:pt x="948690" y="0"/>
                </a:lnTo>
                <a:lnTo>
                  <a:pt x="948690" y="4259580"/>
                </a:lnTo>
                <a:lnTo>
                  <a:pt x="0" y="425958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TextBox 617"/>
          <p:cNvSpPr txBox="1"/>
          <p:nvPr/>
        </p:nvSpPr>
        <p:spPr>
          <a:xfrm>
            <a:off x="4739043" y="2952065"/>
            <a:ext cx="319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a single phase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single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with the teeth.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Simplest to understand, but has the largest angle per step, and the lowest torque.</a:t>
            </a:r>
          </a:p>
        </p:txBody>
      </p:sp>
      <p:sp>
        <p:nvSpPr>
          <p:cNvPr id="241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6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34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7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38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Pointer"/>
          <p:cNvGrpSpPr/>
          <p:nvPr/>
        </p:nvGrpSpPr>
        <p:grpSpPr>
          <a:xfrm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12" name="Up Arrow 11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Pointer Mask"/>
          <p:cNvGrpSpPr/>
          <p:nvPr/>
        </p:nvGrpSpPr>
        <p:grpSpPr>
          <a:xfrm>
            <a:off x="622033" y="1842562"/>
            <a:ext cx="2649719" cy="2649719"/>
            <a:chOff x="829377" y="1313749"/>
            <a:chExt cx="3532958" cy="3532958"/>
          </a:xfrm>
        </p:grpSpPr>
        <p:sp>
          <p:nvSpPr>
            <p:cNvPr id="258" name="Freeform 257"/>
            <p:cNvSpPr/>
            <p:nvPr/>
          </p:nvSpPr>
          <p:spPr>
            <a:xfrm flipH="1">
              <a:off x="829377" y="1313749"/>
              <a:ext cx="3532958" cy="3532958"/>
            </a:xfrm>
            <a:custGeom>
              <a:avLst/>
              <a:gdLst>
                <a:gd name="connsiteX0" fmla="*/ 1779972 w 3532958"/>
                <a:gd name="connsiteY0" fmla="*/ 1254524 h 3532958"/>
                <a:gd name="connsiteX1" fmla="*/ 2060279 w 3532958"/>
                <a:gd name="connsiteY1" fmla="*/ 1534831 h 3532958"/>
                <a:gd name="connsiteX2" fmla="*/ 1779972 w 3532958"/>
                <a:gd name="connsiteY2" fmla="*/ 1815138 h 3532958"/>
                <a:gd name="connsiteX3" fmla="*/ 1499665 w 3532958"/>
                <a:gd name="connsiteY3" fmla="*/ 1534831 h 3532958"/>
                <a:gd name="connsiteX4" fmla="*/ 1779972 w 3532958"/>
                <a:gd name="connsiteY4" fmla="*/ 1254524 h 3532958"/>
                <a:gd name="connsiteX5" fmla="*/ 1766479 w 3532958"/>
                <a:gd name="connsiteY5" fmla="*/ 0 h 3532958"/>
                <a:gd name="connsiteX6" fmla="*/ 0 w 3532958"/>
                <a:gd name="connsiteY6" fmla="*/ 1766479 h 3532958"/>
                <a:gd name="connsiteX7" fmla="*/ 1766479 w 3532958"/>
                <a:gd name="connsiteY7" fmla="*/ 3532958 h 3532958"/>
                <a:gd name="connsiteX8" fmla="*/ 3532958 w 3532958"/>
                <a:gd name="connsiteY8" fmla="*/ 1766479 h 3532958"/>
                <a:gd name="connsiteX9" fmla="*/ 1766479 w 3532958"/>
                <a:gd name="connsiteY9" fmla="*/ 0 h 353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32958" h="3532958">
                  <a:moveTo>
                    <a:pt x="1779972" y="1254524"/>
                  </a:moveTo>
                  <a:cubicBezTo>
                    <a:pt x="1934781" y="1254524"/>
                    <a:pt x="2060279" y="1380022"/>
                    <a:pt x="2060279" y="1534831"/>
                  </a:cubicBezTo>
                  <a:cubicBezTo>
                    <a:pt x="2060279" y="1689640"/>
                    <a:pt x="1934781" y="1815138"/>
                    <a:pt x="1779972" y="1815138"/>
                  </a:cubicBezTo>
                  <a:cubicBezTo>
                    <a:pt x="1625163" y="1815138"/>
                    <a:pt x="1499665" y="1689640"/>
                    <a:pt x="1499665" y="1534831"/>
                  </a:cubicBezTo>
                  <a:cubicBezTo>
                    <a:pt x="1499665" y="1380022"/>
                    <a:pt x="1625163" y="1254524"/>
                    <a:pt x="1779972" y="1254524"/>
                  </a:cubicBezTo>
                  <a:close/>
                  <a:moveTo>
                    <a:pt x="1766479" y="0"/>
                  </a:moveTo>
                  <a:cubicBezTo>
                    <a:pt x="790880" y="0"/>
                    <a:pt x="0" y="790880"/>
                    <a:pt x="0" y="1766479"/>
                  </a:cubicBezTo>
                  <a:cubicBezTo>
                    <a:pt x="0" y="2742078"/>
                    <a:pt x="790880" y="3532958"/>
                    <a:pt x="1766479" y="3532958"/>
                  </a:cubicBezTo>
                  <a:cubicBezTo>
                    <a:pt x="2742078" y="3532958"/>
                    <a:pt x="3532958" y="2742078"/>
                    <a:pt x="3532958" y="1766479"/>
                  </a:cubicBezTo>
                  <a:cubicBezTo>
                    <a:pt x="3532958" y="790880"/>
                    <a:pt x="2742078" y="0"/>
                    <a:pt x="1766479" y="0"/>
                  </a:cubicBezTo>
                  <a:close/>
                </a:path>
              </a:pathLst>
            </a:custGeom>
            <a:solidFill>
              <a:srgbClr val="000000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2309136" y="2568273"/>
              <a:ext cx="560614" cy="560614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9" name="Pointer"/>
            <p:cNvGrpSpPr/>
            <p:nvPr/>
          </p:nvGrpSpPr>
          <p:grpSpPr>
            <a:xfrm>
              <a:off x="2521811" y="2680897"/>
              <a:ext cx="126278" cy="781762"/>
              <a:chOff x="2529523" y="2680897"/>
              <a:chExt cx="126278" cy="781762"/>
            </a:xfrm>
          </p:grpSpPr>
          <p:sp>
            <p:nvSpPr>
              <p:cNvPr id="260" name="Up Arrow 259"/>
              <p:cNvSpPr/>
              <p:nvPr/>
            </p:nvSpPr>
            <p:spPr>
              <a:xfrm>
                <a:off x="2529523" y="2680897"/>
                <a:ext cx="126278" cy="270485"/>
              </a:xfrm>
              <a:prstGeom prst="upArrow">
                <a:avLst/>
              </a:prstGeom>
              <a:solidFill>
                <a:srgbClr val="00000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530935" y="2685028"/>
                <a:ext cx="124866" cy="777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6" name="Down Arrow 265"/>
          <p:cNvSpPr/>
          <p:nvPr/>
        </p:nvSpPr>
        <p:spPr>
          <a:xfrm>
            <a:off x="4631264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61669" y="4854792"/>
            <a:ext cx="529732" cy="161281"/>
            <a:chOff x="6348891" y="5330055"/>
            <a:chExt cx="706309" cy="215041"/>
          </a:xfrm>
        </p:grpSpPr>
        <p:sp>
          <p:nvSpPr>
            <p:cNvPr id="263" name="Pink 0"/>
            <p:cNvSpPr/>
            <p:nvPr/>
          </p:nvSpPr>
          <p:spPr>
            <a:xfrm>
              <a:off x="6531102" y="5330055"/>
              <a:ext cx="136887" cy="215041"/>
            </a:xfrm>
            <a:custGeom>
              <a:avLst/>
              <a:gdLst/>
              <a:ahLst/>
              <a:cxnLst/>
              <a:rect l="l" t="t" r="r" b="b"/>
              <a:pathLst>
                <a:path w="94431" h="148345">
                  <a:moveTo>
                    <a:pt x="18752" y="18976"/>
                  </a:moveTo>
                  <a:lnTo>
                    <a:pt x="18752" y="129592"/>
                  </a:lnTo>
                  <a:lnTo>
                    <a:pt x="75902" y="129592"/>
                  </a:lnTo>
                  <a:lnTo>
                    <a:pt x="75902" y="18976"/>
                  </a:lnTo>
                  <a:close/>
                  <a:moveTo>
                    <a:pt x="18082" y="0"/>
                  </a:moveTo>
                  <a:lnTo>
                    <a:pt x="76572" y="0"/>
                  </a:lnTo>
                  <a:cubicBezTo>
                    <a:pt x="81409" y="0"/>
                    <a:pt x="85595" y="1786"/>
                    <a:pt x="89129" y="5358"/>
                  </a:cubicBezTo>
                  <a:cubicBezTo>
                    <a:pt x="92664" y="8930"/>
                    <a:pt x="94431" y="13172"/>
                    <a:pt x="94431" y="18083"/>
                  </a:cubicBezTo>
                  <a:lnTo>
                    <a:pt x="94431" y="130262"/>
                  </a:lnTo>
                  <a:cubicBezTo>
                    <a:pt x="94431" y="135248"/>
                    <a:pt x="92664" y="139508"/>
                    <a:pt x="89129" y="143043"/>
                  </a:cubicBezTo>
                  <a:cubicBezTo>
                    <a:pt x="85595" y="146577"/>
                    <a:pt x="81334" y="148345"/>
                    <a:pt x="76349" y="148345"/>
                  </a:cubicBezTo>
                  <a:lnTo>
                    <a:pt x="18082" y="148345"/>
                  </a:lnTo>
                  <a:cubicBezTo>
                    <a:pt x="13022" y="148345"/>
                    <a:pt x="8743" y="146577"/>
                    <a:pt x="5246" y="143043"/>
                  </a:cubicBezTo>
                  <a:cubicBezTo>
                    <a:pt x="1749" y="139508"/>
                    <a:pt x="0" y="135248"/>
                    <a:pt x="0" y="130262"/>
                  </a:cubicBezTo>
                  <a:lnTo>
                    <a:pt x="0" y="18083"/>
                  </a:lnTo>
                  <a:cubicBezTo>
                    <a:pt x="0" y="13172"/>
                    <a:pt x="1786" y="8930"/>
                    <a:pt x="5358" y="5358"/>
                  </a:cubicBezTo>
                  <a:cubicBezTo>
                    <a:pt x="8930" y="1786"/>
                    <a:pt x="13171" y="0"/>
                    <a:pt x="180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Yellow 0"/>
            <p:cNvSpPr/>
            <p:nvPr/>
          </p:nvSpPr>
          <p:spPr>
            <a:xfrm>
              <a:off x="6724246" y="5330055"/>
              <a:ext cx="136887" cy="215041"/>
            </a:xfrm>
            <a:custGeom>
              <a:avLst/>
              <a:gdLst/>
              <a:ahLst/>
              <a:cxnLst/>
              <a:rect l="l" t="t" r="r" b="b"/>
              <a:pathLst>
                <a:path w="94431" h="148345">
                  <a:moveTo>
                    <a:pt x="18752" y="18976"/>
                  </a:moveTo>
                  <a:lnTo>
                    <a:pt x="18752" y="129592"/>
                  </a:lnTo>
                  <a:lnTo>
                    <a:pt x="75902" y="129592"/>
                  </a:lnTo>
                  <a:lnTo>
                    <a:pt x="75902" y="18976"/>
                  </a:lnTo>
                  <a:close/>
                  <a:moveTo>
                    <a:pt x="18082" y="0"/>
                  </a:moveTo>
                  <a:lnTo>
                    <a:pt x="76572" y="0"/>
                  </a:lnTo>
                  <a:cubicBezTo>
                    <a:pt x="81409" y="0"/>
                    <a:pt x="85595" y="1786"/>
                    <a:pt x="89129" y="5358"/>
                  </a:cubicBezTo>
                  <a:cubicBezTo>
                    <a:pt x="92664" y="8930"/>
                    <a:pt x="94431" y="13172"/>
                    <a:pt x="94431" y="18083"/>
                  </a:cubicBezTo>
                  <a:lnTo>
                    <a:pt x="94431" y="130262"/>
                  </a:lnTo>
                  <a:cubicBezTo>
                    <a:pt x="94431" y="135248"/>
                    <a:pt x="92664" y="139508"/>
                    <a:pt x="89129" y="143043"/>
                  </a:cubicBezTo>
                  <a:cubicBezTo>
                    <a:pt x="85595" y="146577"/>
                    <a:pt x="81334" y="148345"/>
                    <a:pt x="76349" y="148345"/>
                  </a:cubicBezTo>
                  <a:lnTo>
                    <a:pt x="18082" y="148345"/>
                  </a:lnTo>
                  <a:cubicBezTo>
                    <a:pt x="13022" y="148345"/>
                    <a:pt x="8743" y="146577"/>
                    <a:pt x="5246" y="143043"/>
                  </a:cubicBezTo>
                  <a:cubicBezTo>
                    <a:pt x="1749" y="139508"/>
                    <a:pt x="0" y="135248"/>
                    <a:pt x="0" y="130262"/>
                  </a:cubicBezTo>
                  <a:lnTo>
                    <a:pt x="0" y="18083"/>
                  </a:lnTo>
                  <a:cubicBezTo>
                    <a:pt x="0" y="13172"/>
                    <a:pt x="1786" y="8930"/>
                    <a:pt x="5358" y="5358"/>
                  </a:cubicBezTo>
                  <a:cubicBezTo>
                    <a:pt x="8930" y="1786"/>
                    <a:pt x="13171" y="0"/>
                    <a:pt x="180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range 0"/>
            <p:cNvSpPr/>
            <p:nvPr/>
          </p:nvSpPr>
          <p:spPr>
            <a:xfrm>
              <a:off x="6918313" y="5330055"/>
              <a:ext cx="136887" cy="215041"/>
            </a:xfrm>
            <a:custGeom>
              <a:avLst/>
              <a:gdLst/>
              <a:ahLst/>
              <a:cxnLst/>
              <a:rect l="l" t="t" r="r" b="b"/>
              <a:pathLst>
                <a:path w="94431" h="148345">
                  <a:moveTo>
                    <a:pt x="18752" y="18976"/>
                  </a:moveTo>
                  <a:lnTo>
                    <a:pt x="18752" y="129592"/>
                  </a:lnTo>
                  <a:lnTo>
                    <a:pt x="75902" y="129592"/>
                  </a:lnTo>
                  <a:lnTo>
                    <a:pt x="75902" y="18976"/>
                  </a:lnTo>
                  <a:close/>
                  <a:moveTo>
                    <a:pt x="18082" y="0"/>
                  </a:moveTo>
                  <a:lnTo>
                    <a:pt x="76572" y="0"/>
                  </a:lnTo>
                  <a:cubicBezTo>
                    <a:pt x="81409" y="0"/>
                    <a:pt x="85595" y="1786"/>
                    <a:pt x="89129" y="5358"/>
                  </a:cubicBezTo>
                  <a:cubicBezTo>
                    <a:pt x="92664" y="8930"/>
                    <a:pt x="94431" y="13172"/>
                    <a:pt x="94431" y="18083"/>
                  </a:cubicBezTo>
                  <a:lnTo>
                    <a:pt x="94431" y="130262"/>
                  </a:lnTo>
                  <a:cubicBezTo>
                    <a:pt x="94431" y="135248"/>
                    <a:pt x="92664" y="139508"/>
                    <a:pt x="89129" y="143043"/>
                  </a:cubicBezTo>
                  <a:cubicBezTo>
                    <a:pt x="85595" y="146577"/>
                    <a:pt x="81334" y="148345"/>
                    <a:pt x="76349" y="148345"/>
                  </a:cubicBezTo>
                  <a:lnTo>
                    <a:pt x="18082" y="148345"/>
                  </a:lnTo>
                  <a:cubicBezTo>
                    <a:pt x="13022" y="148345"/>
                    <a:pt x="8743" y="146577"/>
                    <a:pt x="5246" y="143043"/>
                  </a:cubicBezTo>
                  <a:cubicBezTo>
                    <a:pt x="1749" y="139508"/>
                    <a:pt x="0" y="135248"/>
                    <a:pt x="0" y="130262"/>
                  </a:cubicBezTo>
                  <a:lnTo>
                    <a:pt x="0" y="18083"/>
                  </a:lnTo>
                  <a:cubicBezTo>
                    <a:pt x="0" y="13172"/>
                    <a:pt x="1786" y="8930"/>
                    <a:pt x="5358" y="5358"/>
                  </a:cubicBezTo>
                  <a:cubicBezTo>
                    <a:pt x="8930" y="1786"/>
                    <a:pt x="13171" y="0"/>
                    <a:pt x="180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Pink 0"/>
            <p:cNvSpPr/>
            <p:nvPr/>
          </p:nvSpPr>
          <p:spPr>
            <a:xfrm>
              <a:off x="6348891" y="5330055"/>
              <a:ext cx="136887" cy="215041"/>
            </a:xfrm>
            <a:custGeom>
              <a:avLst/>
              <a:gdLst/>
              <a:ahLst/>
              <a:cxnLst/>
              <a:rect l="l" t="t" r="r" b="b"/>
              <a:pathLst>
                <a:path w="94431" h="148345">
                  <a:moveTo>
                    <a:pt x="18752" y="18976"/>
                  </a:moveTo>
                  <a:lnTo>
                    <a:pt x="18752" y="129592"/>
                  </a:lnTo>
                  <a:lnTo>
                    <a:pt x="75902" y="129592"/>
                  </a:lnTo>
                  <a:lnTo>
                    <a:pt x="75902" y="18976"/>
                  </a:lnTo>
                  <a:close/>
                  <a:moveTo>
                    <a:pt x="18082" y="0"/>
                  </a:moveTo>
                  <a:lnTo>
                    <a:pt x="76572" y="0"/>
                  </a:lnTo>
                  <a:cubicBezTo>
                    <a:pt x="81409" y="0"/>
                    <a:pt x="85595" y="1786"/>
                    <a:pt x="89129" y="5358"/>
                  </a:cubicBezTo>
                  <a:cubicBezTo>
                    <a:pt x="92664" y="8930"/>
                    <a:pt x="94431" y="13172"/>
                    <a:pt x="94431" y="18083"/>
                  </a:cubicBezTo>
                  <a:lnTo>
                    <a:pt x="94431" y="130262"/>
                  </a:lnTo>
                  <a:cubicBezTo>
                    <a:pt x="94431" y="135248"/>
                    <a:pt x="92664" y="139508"/>
                    <a:pt x="89129" y="143043"/>
                  </a:cubicBezTo>
                  <a:cubicBezTo>
                    <a:pt x="85595" y="146577"/>
                    <a:pt x="81334" y="148345"/>
                    <a:pt x="76349" y="148345"/>
                  </a:cubicBezTo>
                  <a:lnTo>
                    <a:pt x="18082" y="148345"/>
                  </a:lnTo>
                  <a:cubicBezTo>
                    <a:pt x="13022" y="148345"/>
                    <a:pt x="8743" y="146577"/>
                    <a:pt x="5246" y="143043"/>
                  </a:cubicBezTo>
                  <a:cubicBezTo>
                    <a:pt x="1749" y="139508"/>
                    <a:pt x="0" y="135248"/>
                    <a:pt x="0" y="130262"/>
                  </a:cubicBezTo>
                  <a:lnTo>
                    <a:pt x="0" y="18083"/>
                  </a:lnTo>
                  <a:cubicBezTo>
                    <a:pt x="0" y="13172"/>
                    <a:pt x="1786" y="8930"/>
                    <a:pt x="5358" y="5358"/>
                  </a:cubicBezTo>
                  <a:cubicBezTo>
                    <a:pt x="8930" y="1786"/>
                    <a:pt x="13171" y="0"/>
                    <a:pt x="180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386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450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452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455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3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4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23" name="Angle Info"/>
          <p:cNvGrpSpPr/>
          <p:nvPr/>
        </p:nvGrpSpPr>
        <p:grpSpPr>
          <a:xfrm>
            <a:off x="1999241" y="1065334"/>
            <a:ext cx="5460111" cy="2241622"/>
            <a:chOff x="2665655" y="277445"/>
            <a:chExt cx="7280147" cy="2988829"/>
          </a:xfrm>
        </p:grpSpPr>
        <p:sp>
          <p:nvSpPr>
            <p:cNvPr id="624" name="Step Angle Notes"/>
            <p:cNvSpPr txBox="1"/>
            <p:nvPr/>
          </p:nvSpPr>
          <p:spPr>
            <a:xfrm>
              <a:off x="2750567" y="277445"/>
              <a:ext cx="7195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11.25° Step Angle – 32 Steps needed for a single rotor rotation of 360° </a:t>
              </a:r>
            </a:p>
          </p:txBody>
        </p:sp>
        <p:grpSp>
          <p:nvGrpSpPr>
            <p:cNvPr id="625" name="Angle Lines"/>
            <p:cNvGrpSpPr/>
            <p:nvPr/>
          </p:nvGrpSpPr>
          <p:grpSpPr>
            <a:xfrm>
              <a:off x="2665655" y="1313352"/>
              <a:ext cx="484920" cy="1952922"/>
              <a:chOff x="2665655" y="1313352"/>
              <a:chExt cx="484920" cy="1952922"/>
            </a:xfrm>
          </p:grpSpPr>
          <p:sp>
            <p:nvSpPr>
              <p:cNvPr id="626" name="Freeform 625"/>
              <p:cNvSpPr/>
              <p:nvPr/>
            </p:nvSpPr>
            <p:spPr>
              <a:xfrm rot="300000">
                <a:off x="2665655" y="131335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Freeform 627"/>
              <p:cNvSpPr/>
              <p:nvPr/>
            </p:nvSpPr>
            <p:spPr>
              <a:xfrm rot="960000">
                <a:off x="2832710" y="1346679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Freeform 637"/>
              <p:cNvSpPr/>
              <p:nvPr/>
            </p:nvSpPr>
            <p:spPr>
              <a:xfrm rot="1680000">
                <a:off x="3006906" y="141032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Freeform 638"/>
              <p:cNvSpPr/>
              <p:nvPr/>
            </p:nvSpPr>
            <p:spPr>
              <a:xfrm rot="2340000">
                <a:off x="3150575" y="1498434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5"/>
            <a:ext cx="319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a single phase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single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with the teeth.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Simplest to understand, but has the largest angle per step, and the lowest torque.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66" y="191590"/>
            <a:ext cx="8451476" cy="994172"/>
          </a:xfrm>
        </p:spPr>
        <p:txBody>
          <a:bodyPr/>
          <a:lstStyle/>
          <a:p>
            <a:r>
              <a:rPr lang="en-US" dirty="0"/>
              <a:t>WAVE DRIVING – STEP 1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571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>
            <a:grpSpLocks noChangeAspect="1"/>
          </p:cNvGrpSpPr>
          <p:nvPr/>
        </p:nvGrpSpPr>
        <p:grpSpPr>
          <a:xfrm rot="30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1" name="Blue 1"/>
          <p:cNvSpPr/>
          <p:nvPr/>
        </p:nvSpPr>
        <p:spPr>
          <a:xfrm>
            <a:off x="4761139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Pink 0"/>
          <p:cNvSpPr/>
          <p:nvPr/>
        </p:nvSpPr>
        <p:spPr>
          <a:xfrm>
            <a:off x="4898327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Yellow 0"/>
          <p:cNvSpPr/>
          <p:nvPr/>
        </p:nvSpPr>
        <p:spPr>
          <a:xfrm>
            <a:off x="504318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range 0"/>
          <p:cNvSpPr/>
          <p:nvPr/>
        </p:nvSpPr>
        <p:spPr>
          <a:xfrm>
            <a:off x="518873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3810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6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7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28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0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1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2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33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5" name="Pointer"/>
          <p:cNvGrpSpPr/>
          <p:nvPr/>
        </p:nvGrpSpPr>
        <p:grpSpPr>
          <a:xfrm rot="30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36" name="Up Arrow 235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own Arrow 4"/>
          <p:cNvSpPr/>
          <p:nvPr/>
        </p:nvSpPr>
        <p:spPr>
          <a:xfrm>
            <a:off x="4631264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5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611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5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1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7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0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Info"/>
          <p:cNvGrpSpPr/>
          <p:nvPr/>
        </p:nvGrpSpPr>
        <p:grpSpPr>
          <a:xfrm>
            <a:off x="1963225" y="1229845"/>
            <a:ext cx="5396427" cy="2077111"/>
            <a:chOff x="2617634" y="496793"/>
            <a:chExt cx="7195235" cy="2769481"/>
          </a:xfrm>
        </p:grpSpPr>
        <p:sp>
          <p:nvSpPr>
            <p:cNvPr id="450" name="Step Angle Notes"/>
            <p:cNvSpPr txBox="1"/>
            <p:nvPr/>
          </p:nvSpPr>
          <p:spPr>
            <a:xfrm>
              <a:off x="2617634" y="496793"/>
              <a:ext cx="7195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11.25° Step Angle – 32 Steps needed for a single rotor rotation of 360° </a:t>
              </a:r>
            </a:p>
          </p:txBody>
        </p:sp>
        <p:grpSp>
          <p:nvGrpSpPr>
            <p:cNvPr id="451" name="Angle Lines"/>
            <p:cNvGrpSpPr/>
            <p:nvPr/>
          </p:nvGrpSpPr>
          <p:grpSpPr>
            <a:xfrm>
              <a:off x="2665655" y="1313352"/>
              <a:ext cx="484920" cy="1952922"/>
              <a:chOff x="2665655" y="1313352"/>
              <a:chExt cx="484920" cy="1952922"/>
            </a:xfrm>
          </p:grpSpPr>
          <p:sp>
            <p:nvSpPr>
              <p:cNvPr id="452" name="Freeform 451"/>
              <p:cNvSpPr/>
              <p:nvPr/>
            </p:nvSpPr>
            <p:spPr>
              <a:xfrm rot="300000">
                <a:off x="2665655" y="131335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Freeform 452"/>
              <p:cNvSpPr/>
              <p:nvPr/>
            </p:nvSpPr>
            <p:spPr>
              <a:xfrm rot="960000">
                <a:off x="2832710" y="1346679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Freeform 453"/>
              <p:cNvSpPr/>
              <p:nvPr/>
            </p:nvSpPr>
            <p:spPr>
              <a:xfrm rot="1680000">
                <a:off x="3006906" y="141032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Freeform 454"/>
              <p:cNvSpPr/>
              <p:nvPr/>
            </p:nvSpPr>
            <p:spPr>
              <a:xfrm rot="2340000">
                <a:off x="3150575" y="1498434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5"/>
            <a:ext cx="319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a single phase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single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with the teeth.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Simplest to understand, but has the largest angle per step, and the lowest torque.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50" y="342271"/>
            <a:ext cx="8451476" cy="994172"/>
          </a:xfrm>
        </p:spPr>
        <p:txBody>
          <a:bodyPr/>
          <a:lstStyle/>
          <a:p>
            <a:r>
              <a:rPr lang="en-US" dirty="0"/>
              <a:t>WAVE DRIVING – STEP 2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5715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96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0" name="Blue 0"/>
          <p:cNvSpPr/>
          <p:nvPr/>
        </p:nvSpPr>
        <p:spPr>
          <a:xfrm>
            <a:off x="4761139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Pink 1"/>
          <p:cNvSpPr/>
          <p:nvPr/>
        </p:nvSpPr>
        <p:spPr>
          <a:xfrm>
            <a:off x="4898327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Yellow 0"/>
          <p:cNvSpPr/>
          <p:nvPr/>
        </p:nvSpPr>
        <p:spPr>
          <a:xfrm>
            <a:off x="504318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range 0"/>
          <p:cNvSpPr/>
          <p:nvPr/>
        </p:nvSpPr>
        <p:spPr>
          <a:xfrm>
            <a:off x="518873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1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6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3810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1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Pointer"/>
          <p:cNvGrpSpPr/>
          <p:nvPr/>
        </p:nvGrpSpPr>
        <p:grpSpPr>
          <a:xfrm rot="96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4" name="Up Arrow 223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Down Arrow 225"/>
          <p:cNvSpPr/>
          <p:nvPr/>
        </p:nvSpPr>
        <p:spPr>
          <a:xfrm>
            <a:off x="4767922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611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4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1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7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0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Info"/>
          <p:cNvGrpSpPr/>
          <p:nvPr/>
        </p:nvGrpSpPr>
        <p:grpSpPr>
          <a:xfrm>
            <a:off x="1999241" y="1108644"/>
            <a:ext cx="5396427" cy="2198312"/>
            <a:chOff x="2665655" y="335192"/>
            <a:chExt cx="7195235" cy="2931082"/>
          </a:xfrm>
        </p:grpSpPr>
        <p:sp>
          <p:nvSpPr>
            <p:cNvPr id="450" name="Step Angle Notes"/>
            <p:cNvSpPr txBox="1"/>
            <p:nvPr/>
          </p:nvSpPr>
          <p:spPr>
            <a:xfrm>
              <a:off x="2665655" y="335192"/>
              <a:ext cx="7195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11.25° Step Angle – 32 Steps needed for a single rotor rotation of 360° </a:t>
              </a:r>
            </a:p>
          </p:txBody>
        </p:sp>
        <p:grpSp>
          <p:nvGrpSpPr>
            <p:cNvPr id="451" name="Angle Lines"/>
            <p:cNvGrpSpPr/>
            <p:nvPr/>
          </p:nvGrpSpPr>
          <p:grpSpPr>
            <a:xfrm>
              <a:off x="2665655" y="1313352"/>
              <a:ext cx="484920" cy="1952922"/>
              <a:chOff x="2665655" y="1313352"/>
              <a:chExt cx="484920" cy="1952922"/>
            </a:xfrm>
          </p:grpSpPr>
          <p:sp>
            <p:nvSpPr>
              <p:cNvPr id="452" name="Freeform 451"/>
              <p:cNvSpPr/>
              <p:nvPr/>
            </p:nvSpPr>
            <p:spPr>
              <a:xfrm rot="300000">
                <a:off x="2665655" y="131335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Freeform 452"/>
              <p:cNvSpPr/>
              <p:nvPr/>
            </p:nvSpPr>
            <p:spPr>
              <a:xfrm rot="960000">
                <a:off x="2832710" y="1346679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Freeform 453"/>
              <p:cNvSpPr/>
              <p:nvPr/>
            </p:nvSpPr>
            <p:spPr>
              <a:xfrm rot="1680000">
                <a:off x="3006906" y="141032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Freeform 454"/>
              <p:cNvSpPr/>
              <p:nvPr/>
            </p:nvSpPr>
            <p:spPr>
              <a:xfrm rot="2340000">
                <a:off x="3150575" y="1498434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5"/>
            <a:ext cx="319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a single phase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single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with the teeth.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Simplest to understand, but has the largest angle per step, and the lowest torque.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05" y="204804"/>
            <a:ext cx="8451476" cy="994172"/>
          </a:xfrm>
        </p:spPr>
        <p:txBody>
          <a:bodyPr/>
          <a:lstStyle/>
          <a:p>
            <a:r>
              <a:rPr lang="en-US" dirty="0"/>
              <a:t>WAVE DRIVING – STEP 3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571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168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0" name="Blue 0"/>
          <p:cNvSpPr/>
          <p:nvPr/>
        </p:nvSpPr>
        <p:spPr>
          <a:xfrm>
            <a:off x="4761139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Pink 0"/>
          <p:cNvSpPr/>
          <p:nvPr/>
        </p:nvSpPr>
        <p:spPr>
          <a:xfrm>
            <a:off x="4898327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Yellow 1"/>
          <p:cNvSpPr/>
          <p:nvPr/>
        </p:nvSpPr>
        <p:spPr>
          <a:xfrm>
            <a:off x="5043185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range 0"/>
          <p:cNvSpPr/>
          <p:nvPr/>
        </p:nvSpPr>
        <p:spPr>
          <a:xfrm>
            <a:off x="518873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1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6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1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Pointer"/>
          <p:cNvGrpSpPr/>
          <p:nvPr/>
        </p:nvGrpSpPr>
        <p:grpSpPr>
          <a:xfrm rot="168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4" name="Up Arrow 223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Down Arrow 225"/>
          <p:cNvSpPr/>
          <p:nvPr/>
        </p:nvSpPr>
        <p:spPr>
          <a:xfrm>
            <a:off x="4912780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611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5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1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6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0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Info"/>
          <p:cNvGrpSpPr/>
          <p:nvPr/>
        </p:nvGrpSpPr>
        <p:grpSpPr>
          <a:xfrm>
            <a:off x="1999241" y="1133062"/>
            <a:ext cx="5438015" cy="2173894"/>
            <a:chOff x="2665655" y="367749"/>
            <a:chExt cx="7250686" cy="2898525"/>
          </a:xfrm>
        </p:grpSpPr>
        <p:sp>
          <p:nvSpPr>
            <p:cNvPr id="450" name="Step Angle Notes"/>
            <p:cNvSpPr txBox="1"/>
            <p:nvPr/>
          </p:nvSpPr>
          <p:spPr>
            <a:xfrm>
              <a:off x="2721106" y="367749"/>
              <a:ext cx="7195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11.25° Step Angle – 32 Steps needed for a single rotor rotation of 360° </a:t>
              </a:r>
            </a:p>
          </p:txBody>
        </p:sp>
        <p:grpSp>
          <p:nvGrpSpPr>
            <p:cNvPr id="451" name="Angle Lines"/>
            <p:cNvGrpSpPr/>
            <p:nvPr/>
          </p:nvGrpSpPr>
          <p:grpSpPr>
            <a:xfrm>
              <a:off x="2665655" y="1313352"/>
              <a:ext cx="484920" cy="1952922"/>
              <a:chOff x="2665655" y="1313352"/>
              <a:chExt cx="484920" cy="1952922"/>
            </a:xfrm>
          </p:grpSpPr>
          <p:sp>
            <p:nvSpPr>
              <p:cNvPr id="452" name="Freeform 451"/>
              <p:cNvSpPr/>
              <p:nvPr/>
            </p:nvSpPr>
            <p:spPr>
              <a:xfrm rot="300000">
                <a:off x="2665655" y="131335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Freeform 452"/>
              <p:cNvSpPr/>
              <p:nvPr/>
            </p:nvSpPr>
            <p:spPr>
              <a:xfrm rot="960000">
                <a:off x="2832710" y="1346679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Freeform 453"/>
              <p:cNvSpPr/>
              <p:nvPr/>
            </p:nvSpPr>
            <p:spPr>
              <a:xfrm rot="1680000">
                <a:off x="3006906" y="141032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Freeform 454"/>
              <p:cNvSpPr/>
              <p:nvPr/>
            </p:nvSpPr>
            <p:spPr>
              <a:xfrm rot="2340000">
                <a:off x="3150575" y="1498434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5"/>
            <a:ext cx="319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a single phase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single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with the teeth.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Simplest to understand, but has the largest angle per step, and the lowest torque.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05" y="368657"/>
            <a:ext cx="8451476" cy="994172"/>
          </a:xfrm>
        </p:spPr>
        <p:txBody>
          <a:bodyPr/>
          <a:lstStyle/>
          <a:p>
            <a:r>
              <a:rPr lang="en-US" dirty="0"/>
              <a:t>WAVE DRIVING – STEP 4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57150">
            <a:solidFill>
              <a:srgbClr val="FF66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234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0" name="Blue 0"/>
          <p:cNvSpPr/>
          <p:nvPr/>
        </p:nvSpPr>
        <p:spPr>
          <a:xfrm>
            <a:off x="4761139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Pink 0"/>
          <p:cNvSpPr/>
          <p:nvPr/>
        </p:nvSpPr>
        <p:spPr>
          <a:xfrm>
            <a:off x="4898327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Yellow 0"/>
          <p:cNvSpPr/>
          <p:nvPr/>
        </p:nvSpPr>
        <p:spPr>
          <a:xfrm>
            <a:off x="504318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Orange 1"/>
          <p:cNvSpPr/>
          <p:nvPr/>
        </p:nvSpPr>
        <p:spPr>
          <a:xfrm>
            <a:off x="5188735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1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6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1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38100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38100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Pointer"/>
          <p:cNvGrpSpPr/>
          <p:nvPr/>
        </p:nvGrpSpPr>
        <p:grpSpPr>
          <a:xfrm rot="234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4" name="Up Arrow 223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Down Arrow 225"/>
          <p:cNvSpPr/>
          <p:nvPr/>
        </p:nvSpPr>
        <p:spPr>
          <a:xfrm>
            <a:off x="5060521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8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450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452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455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3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4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23" name="Angle Info"/>
          <p:cNvGrpSpPr/>
          <p:nvPr/>
        </p:nvGrpSpPr>
        <p:grpSpPr>
          <a:xfrm>
            <a:off x="1999241" y="1133340"/>
            <a:ext cx="5423979" cy="2173616"/>
            <a:chOff x="2665655" y="368120"/>
            <a:chExt cx="7231972" cy="2898154"/>
          </a:xfrm>
        </p:grpSpPr>
        <p:sp>
          <p:nvSpPr>
            <p:cNvPr id="624" name="Step Angle Notes"/>
            <p:cNvSpPr txBox="1"/>
            <p:nvPr/>
          </p:nvSpPr>
          <p:spPr>
            <a:xfrm>
              <a:off x="2702392" y="368120"/>
              <a:ext cx="7195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11.25° Step Angle – 32 Steps needed for a single rotor rotation of 360° </a:t>
              </a:r>
            </a:p>
          </p:txBody>
        </p:sp>
        <p:grpSp>
          <p:nvGrpSpPr>
            <p:cNvPr id="625" name="Angle Lines"/>
            <p:cNvGrpSpPr/>
            <p:nvPr/>
          </p:nvGrpSpPr>
          <p:grpSpPr>
            <a:xfrm>
              <a:off x="2665655" y="1313352"/>
              <a:ext cx="484920" cy="1952922"/>
              <a:chOff x="2665655" y="1313352"/>
              <a:chExt cx="484920" cy="1952922"/>
            </a:xfrm>
          </p:grpSpPr>
          <p:sp>
            <p:nvSpPr>
              <p:cNvPr id="626" name="Freeform 625"/>
              <p:cNvSpPr/>
              <p:nvPr/>
            </p:nvSpPr>
            <p:spPr>
              <a:xfrm rot="300000">
                <a:off x="2665655" y="131335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Freeform 627"/>
              <p:cNvSpPr/>
              <p:nvPr/>
            </p:nvSpPr>
            <p:spPr>
              <a:xfrm rot="960000">
                <a:off x="2832710" y="1346679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Freeform 637"/>
              <p:cNvSpPr/>
              <p:nvPr/>
            </p:nvSpPr>
            <p:spPr>
              <a:xfrm rot="1680000">
                <a:off x="3006906" y="141032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Freeform 638"/>
              <p:cNvSpPr/>
              <p:nvPr/>
            </p:nvSpPr>
            <p:spPr>
              <a:xfrm rot="2340000">
                <a:off x="3150575" y="1498434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5"/>
            <a:ext cx="319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a single phase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single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with the teeth.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Simplest to understand, but has the largest angle per step, and the lowest torque.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66" y="259124"/>
            <a:ext cx="8451476" cy="994172"/>
          </a:xfrm>
        </p:spPr>
        <p:txBody>
          <a:bodyPr/>
          <a:lstStyle/>
          <a:p>
            <a:r>
              <a:rPr lang="en-US" dirty="0"/>
              <a:t>WAVE DRIVING – STEP 5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571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>
            <a:grpSpLocks noChangeAspect="1"/>
          </p:cNvGrpSpPr>
          <p:nvPr/>
        </p:nvGrpSpPr>
        <p:grpSpPr>
          <a:xfrm rot="300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1" name="Blue 1"/>
          <p:cNvSpPr/>
          <p:nvPr/>
        </p:nvSpPr>
        <p:spPr>
          <a:xfrm>
            <a:off x="4761139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Pink 0"/>
          <p:cNvSpPr/>
          <p:nvPr/>
        </p:nvSpPr>
        <p:spPr>
          <a:xfrm>
            <a:off x="4898327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Yellow 0"/>
          <p:cNvSpPr/>
          <p:nvPr/>
        </p:nvSpPr>
        <p:spPr>
          <a:xfrm>
            <a:off x="504318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range 0"/>
          <p:cNvSpPr/>
          <p:nvPr/>
        </p:nvSpPr>
        <p:spPr>
          <a:xfrm>
            <a:off x="518873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3810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3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25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7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8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9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30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2" name="Pointer"/>
          <p:cNvGrpSpPr/>
          <p:nvPr/>
        </p:nvGrpSpPr>
        <p:grpSpPr>
          <a:xfrm rot="300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33" name="Up Arrow 232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Down Arrow 234"/>
          <p:cNvSpPr/>
          <p:nvPr/>
        </p:nvSpPr>
        <p:spPr>
          <a:xfrm>
            <a:off x="4631264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36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611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5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1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7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0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Info"/>
          <p:cNvGrpSpPr/>
          <p:nvPr/>
        </p:nvGrpSpPr>
        <p:grpSpPr>
          <a:xfrm>
            <a:off x="1926211" y="1174419"/>
            <a:ext cx="5396427" cy="2132537"/>
            <a:chOff x="2568282" y="422892"/>
            <a:chExt cx="7195235" cy="2843382"/>
          </a:xfrm>
        </p:grpSpPr>
        <p:sp>
          <p:nvSpPr>
            <p:cNvPr id="450" name="Step Angle Notes"/>
            <p:cNvSpPr txBox="1"/>
            <p:nvPr/>
          </p:nvSpPr>
          <p:spPr>
            <a:xfrm>
              <a:off x="2568282" y="422892"/>
              <a:ext cx="7195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11.25° Step Angle – 32 Steps needed for a single rotor rotation of 360° </a:t>
              </a:r>
            </a:p>
          </p:txBody>
        </p:sp>
        <p:grpSp>
          <p:nvGrpSpPr>
            <p:cNvPr id="451" name="Angle Lines"/>
            <p:cNvGrpSpPr/>
            <p:nvPr/>
          </p:nvGrpSpPr>
          <p:grpSpPr>
            <a:xfrm>
              <a:off x="2665655" y="1313352"/>
              <a:ext cx="484920" cy="1952922"/>
              <a:chOff x="2665655" y="1313352"/>
              <a:chExt cx="484920" cy="1952922"/>
            </a:xfrm>
          </p:grpSpPr>
          <p:sp>
            <p:nvSpPr>
              <p:cNvPr id="452" name="Freeform 451"/>
              <p:cNvSpPr/>
              <p:nvPr/>
            </p:nvSpPr>
            <p:spPr>
              <a:xfrm rot="300000">
                <a:off x="2665655" y="131335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Freeform 452"/>
              <p:cNvSpPr/>
              <p:nvPr/>
            </p:nvSpPr>
            <p:spPr>
              <a:xfrm rot="960000">
                <a:off x="2832710" y="1346679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Freeform 453"/>
              <p:cNvSpPr/>
              <p:nvPr/>
            </p:nvSpPr>
            <p:spPr>
              <a:xfrm rot="1680000">
                <a:off x="3006906" y="141032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Freeform 454"/>
              <p:cNvSpPr/>
              <p:nvPr/>
            </p:nvSpPr>
            <p:spPr>
              <a:xfrm rot="2340000">
                <a:off x="3150575" y="1498434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5"/>
            <a:ext cx="319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a single phase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single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with the teeth.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Simplest to understand, but has the largest angle per step, and the lowest torque.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1" y="327530"/>
            <a:ext cx="8451476" cy="994172"/>
          </a:xfrm>
        </p:spPr>
        <p:txBody>
          <a:bodyPr/>
          <a:lstStyle/>
          <a:p>
            <a:r>
              <a:rPr lang="en-US" dirty="0"/>
              <a:t>WAVE DRIVING – STEP 6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5715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366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0" name="Blue 0"/>
          <p:cNvSpPr/>
          <p:nvPr/>
        </p:nvSpPr>
        <p:spPr>
          <a:xfrm>
            <a:off x="4761139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Pink 1"/>
          <p:cNvSpPr/>
          <p:nvPr/>
        </p:nvSpPr>
        <p:spPr>
          <a:xfrm>
            <a:off x="4898327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Yellow 0"/>
          <p:cNvSpPr/>
          <p:nvPr/>
        </p:nvSpPr>
        <p:spPr>
          <a:xfrm>
            <a:off x="504318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range 0"/>
          <p:cNvSpPr/>
          <p:nvPr/>
        </p:nvSpPr>
        <p:spPr>
          <a:xfrm>
            <a:off x="518873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1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6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3810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1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Pointer"/>
          <p:cNvGrpSpPr/>
          <p:nvPr/>
        </p:nvGrpSpPr>
        <p:grpSpPr>
          <a:xfrm rot="366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4" name="Up Arrow 223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Down Arrow 225"/>
          <p:cNvSpPr/>
          <p:nvPr/>
        </p:nvSpPr>
        <p:spPr>
          <a:xfrm>
            <a:off x="4767922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2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611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4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1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7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0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Info"/>
          <p:cNvGrpSpPr/>
          <p:nvPr/>
        </p:nvGrpSpPr>
        <p:grpSpPr>
          <a:xfrm>
            <a:off x="1999241" y="1187862"/>
            <a:ext cx="5449992" cy="2119094"/>
            <a:chOff x="2665655" y="440816"/>
            <a:chExt cx="7266655" cy="2825458"/>
          </a:xfrm>
        </p:grpSpPr>
        <p:sp>
          <p:nvSpPr>
            <p:cNvPr id="450" name="Step Angle Notes"/>
            <p:cNvSpPr txBox="1"/>
            <p:nvPr/>
          </p:nvSpPr>
          <p:spPr>
            <a:xfrm>
              <a:off x="2737075" y="440816"/>
              <a:ext cx="7195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11.25° Step Angle – 32 Steps needed for a single rotor rotation of 360° </a:t>
              </a:r>
            </a:p>
          </p:txBody>
        </p:sp>
        <p:grpSp>
          <p:nvGrpSpPr>
            <p:cNvPr id="451" name="Angle Lines"/>
            <p:cNvGrpSpPr/>
            <p:nvPr/>
          </p:nvGrpSpPr>
          <p:grpSpPr>
            <a:xfrm>
              <a:off x="2665655" y="1313352"/>
              <a:ext cx="484920" cy="1952922"/>
              <a:chOff x="2665655" y="1313352"/>
              <a:chExt cx="484920" cy="1952922"/>
            </a:xfrm>
          </p:grpSpPr>
          <p:sp>
            <p:nvSpPr>
              <p:cNvPr id="452" name="Freeform 451"/>
              <p:cNvSpPr/>
              <p:nvPr/>
            </p:nvSpPr>
            <p:spPr>
              <a:xfrm rot="300000">
                <a:off x="2665655" y="131335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Freeform 452"/>
              <p:cNvSpPr/>
              <p:nvPr/>
            </p:nvSpPr>
            <p:spPr>
              <a:xfrm rot="960000">
                <a:off x="2832710" y="1346679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Freeform 453"/>
              <p:cNvSpPr/>
              <p:nvPr/>
            </p:nvSpPr>
            <p:spPr>
              <a:xfrm rot="1680000">
                <a:off x="3006906" y="141032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Freeform 454"/>
              <p:cNvSpPr/>
              <p:nvPr/>
            </p:nvSpPr>
            <p:spPr>
              <a:xfrm rot="2340000">
                <a:off x="3150575" y="1498434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5"/>
            <a:ext cx="319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a single phase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single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with the teeth.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Simplest to understand, but has the largest angle per step, and the lowest torque.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1" y="437382"/>
            <a:ext cx="8451476" cy="994172"/>
          </a:xfrm>
        </p:spPr>
        <p:txBody>
          <a:bodyPr/>
          <a:lstStyle/>
          <a:p>
            <a:r>
              <a:rPr lang="en-US" dirty="0"/>
              <a:t>WAVE DRIVING – STEP 7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571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438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0" name="Blue 0"/>
          <p:cNvSpPr/>
          <p:nvPr/>
        </p:nvSpPr>
        <p:spPr>
          <a:xfrm>
            <a:off x="4761139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Pink 0"/>
          <p:cNvSpPr/>
          <p:nvPr/>
        </p:nvSpPr>
        <p:spPr>
          <a:xfrm>
            <a:off x="4898327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Yellow 1"/>
          <p:cNvSpPr/>
          <p:nvPr/>
        </p:nvSpPr>
        <p:spPr>
          <a:xfrm>
            <a:off x="5043185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range 0"/>
          <p:cNvSpPr/>
          <p:nvPr/>
        </p:nvSpPr>
        <p:spPr>
          <a:xfrm>
            <a:off x="518873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1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6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1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Pointer"/>
          <p:cNvGrpSpPr/>
          <p:nvPr/>
        </p:nvGrpSpPr>
        <p:grpSpPr>
          <a:xfrm rot="438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4" name="Up Arrow 223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Down Arrow 225"/>
          <p:cNvSpPr/>
          <p:nvPr/>
        </p:nvSpPr>
        <p:spPr>
          <a:xfrm>
            <a:off x="4927926" y="4021404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65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611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5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1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6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0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Info"/>
          <p:cNvGrpSpPr/>
          <p:nvPr/>
        </p:nvGrpSpPr>
        <p:grpSpPr>
          <a:xfrm>
            <a:off x="1965333" y="1215326"/>
            <a:ext cx="5396427" cy="2091630"/>
            <a:chOff x="2620444" y="477434"/>
            <a:chExt cx="7195235" cy="2788840"/>
          </a:xfrm>
        </p:grpSpPr>
        <p:sp>
          <p:nvSpPr>
            <p:cNvPr id="450" name="Step Angle Notes"/>
            <p:cNvSpPr txBox="1"/>
            <p:nvPr/>
          </p:nvSpPr>
          <p:spPr>
            <a:xfrm>
              <a:off x="2620444" y="477434"/>
              <a:ext cx="7195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11.25° Step Angle – 32 Steps needed for a single rotor rotation of 360° </a:t>
              </a:r>
            </a:p>
          </p:txBody>
        </p:sp>
        <p:grpSp>
          <p:nvGrpSpPr>
            <p:cNvPr id="451" name="Angle Lines"/>
            <p:cNvGrpSpPr/>
            <p:nvPr/>
          </p:nvGrpSpPr>
          <p:grpSpPr>
            <a:xfrm>
              <a:off x="2665655" y="1313352"/>
              <a:ext cx="484920" cy="1952922"/>
              <a:chOff x="2665655" y="1313352"/>
              <a:chExt cx="484920" cy="1952922"/>
            </a:xfrm>
          </p:grpSpPr>
          <p:sp>
            <p:nvSpPr>
              <p:cNvPr id="452" name="Freeform 451"/>
              <p:cNvSpPr/>
              <p:nvPr/>
            </p:nvSpPr>
            <p:spPr>
              <a:xfrm rot="300000">
                <a:off x="2665655" y="131335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Freeform 452"/>
              <p:cNvSpPr/>
              <p:nvPr/>
            </p:nvSpPr>
            <p:spPr>
              <a:xfrm rot="960000">
                <a:off x="2832710" y="1346679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Freeform 453"/>
              <p:cNvSpPr/>
              <p:nvPr/>
            </p:nvSpPr>
            <p:spPr>
              <a:xfrm rot="1680000">
                <a:off x="3006906" y="1410322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Freeform 454"/>
              <p:cNvSpPr/>
              <p:nvPr/>
            </p:nvSpPr>
            <p:spPr>
              <a:xfrm rot="2340000">
                <a:off x="3150575" y="1498434"/>
                <a:ext cx="0" cy="1767840"/>
              </a:xfrm>
              <a:custGeom>
                <a:avLst/>
                <a:gdLst>
                  <a:gd name="connsiteX0" fmla="*/ 0 w 30480"/>
                  <a:gd name="connsiteY0" fmla="*/ 1767840 h 1767840"/>
                  <a:gd name="connsiteX1" fmla="*/ 0 w 30480"/>
                  <a:gd name="connsiteY1" fmla="*/ 0 h 1767840"/>
                  <a:gd name="connsiteX2" fmla="*/ 30480 w 30480"/>
                  <a:gd name="connsiteY2" fmla="*/ 0 h 1767840"/>
                  <a:gd name="connsiteX0" fmla="*/ 0 w 0"/>
                  <a:gd name="connsiteY0" fmla="*/ 1767840 h 1767840"/>
                  <a:gd name="connsiteX1" fmla="*/ 0 w 0"/>
                  <a:gd name="connsiteY1" fmla="*/ 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67840">
                    <a:moveTo>
                      <a:pt x="0" y="176784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5"/>
            <a:ext cx="319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a single phase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single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with the teeth.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Simplest to understand, but has the largest angle per step, and the lowest torque.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05" y="370355"/>
            <a:ext cx="8451476" cy="994172"/>
          </a:xfrm>
        </p:spPr>
        <p:txBody>
          <a:bodyPr/>
          <a:lstStyle/>
          <a:p>
            <a:r>
              <a:rPr lang="en-US" dirty="0"/>
              <a:t>WAVE DRIVING – STEP 8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57150">
            <a:solidFill>
              <a:srgbClr val="FF66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504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0" name="Blue 0"/>
          <p:cNvSpPr/>
          <p:nvPr/>
        </p:nvSpPr>
        <p:spPr>
          <a:xfrm>
            <a:off x="4761139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Pink 0"/>
          <p:cNvSpPr/>
          <p:nvPr/>
        </p:nvSpPr>
        <p:spPr>
          <a:xfrm>
            <a:off x="4898327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Yellow 0"/>
          <p:cNvSpPr/>
          <p:nvPr/>
        </p:nvSpPr>
        <p:spPr>
          <a:xfrm>
            <a:off x="504318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Orange 1"/>
          <p:cNvSpPr/>
          <p:nvPr/>
        </p:nvSpPr>
        <p:spPr>
          <a:xfrm>
            <a:off x="5188735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4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6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7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9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0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1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2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38100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38100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4" name="Pointer"/>
          <p:cNvGrpSpPr/>
          <p:nvPr/>
        </p:nvGrpSpPr>
        <p:grpSpPr>
          <a:xfrm rot="504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5" name="Up Arrow 224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Down Arrow 226"/>
          <p:cNvSpPr/>
          <p:nvPr/>
        </p:nvSpPr>
        <p:spPr>
          <a:xfrm>
            <a:off x="5060521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9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three types of motors</a:t>
            </a:r>
          </a:p>
          <a:p>
            <a:r>
              <a:rPr lang="en-US" dirty="0"/>
              <a:t>Stepper motors and how they work</a:t>
            </a:r>
          </a:p>
          <a:p>
            <a:r>
              <a:rPr lang="en-US" dirty="0"/>
              <a:t>IR obstacle avoidance sensor</a:t>
            </a:r>
          </a:p>
          <a:p>
            <a:r>
              <a:rPr lang="en-US" dirty="0"/>
              <a:t>References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2CE2-5707-48AE-B8E7-83624282BFB2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4096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456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1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14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2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13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05" name="Angle Lines"/>
          <p:cNvGrpSpPr/>
          <p:nvPr/>
        </p:nvGrpSpPr>
        <p:grpSpPr>
          <a:xfrm rot="300000">
            <a:off x="2058529" y="1870973"/>
            <a:ext cx="363690" cy="1464692"/>
            <a:chOff x="2665655" y="1313352"/>
            <a:chExt cx="484920" cy="1952922"/>
          </a:xfrm>
        </p:grpSpPr>
        <p:sp>
          <p:nvSpPr>
            <p:cNvPr id="608" name="Freeform 607"/>
            <p:cNvSpPr/>
            <p:nvPr/>
          </p:nvSpPr>
          <p:spPr>
            <a:xfrm rot="300000">
              <a:off x="2665655" y="131335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Freeform 608"/>
            <p:cNvSpPr/>
            <p:nvPr/>
          </p:nvSpPr>
          <p:spPr>
            <a:xfrm rot="960000">
              <a:off x="2832710" y="1346679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Freeform 621"/>
            <p:cNvSpPr/>
            <p:nvPr/>
          </p:nvSpPr>
          <p:spPr>
            <a:xfrm rot="1680000">
              <a:off x="3006906" y="141032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Freeform 622"/>
            <p:cNvSpPr/>
            <p:nvPr/>
          </p:nvSpPr>
          <p:spPr>
            <a:xfrm rot="2340000">
              <a:off x="3150575" y="1498434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4" name="Step Angle Notes"/>
          <p:cNvSpPr txBox="1"/>
          <p:nvPr/>
        </p:nvSpPr>
        <p:spPr>
          <a:xfrm>
            <a:off x="2140695" y="1244968"/>
            <a:ext cx="539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11.25° Step Angle – 32 Steps needed for a single rotor rotation of 360°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90" y="397865"/>
            <a:ext cx="8451476" cy="994172"/>
          </a:xfrm>
        </p:spPr>
        <p:txBody>
          <a:bodyPr/>
          <a:lstStyle/>
          <a:p>
            <a:r>
              <a:rPr lang="en-US" dirty="0"/>
              <a:t>FULL STEPPING…</a:t>
            </a:r>
          </a:p>
        </p:txBody>
      </p: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1" name="Pink Teeth"/>
          <p:cNvGrpSpPr/>
          <p:nvPr/>
        </p:nvGrpSpPr>
        <p:grpSpPr>
          <a:xfrm>
            <a:off x="1403195" y="2629005"/>
            <a:ext cx="1074144" cy="1074145"/>
            <a:chOff x="1870926" y="2362340"/>
            <a:chExt cx="1432192" cy="1432193"/>
          </a:xfrm>
        </p:grpSpPr>
        <p:sp>
          <p:nvSpPr>
            <p:cNvPr id="91" name="Freeform 71"/>
            <p:cNvSpPr>
              <a:spLocks/>
            </p:cNvSpPr>
            <p:nvPr/>
          </p:nvSpPr>
          <p:spPr bwMode="auto">
            <a:xfrm>
              <a:off x="2733671" y="2362340"/>
              <a:ext cx="118788" cy="93071"/>
            </a:xfrm>
            <a:custGeom>
              <a:avLst/>
              <a:gdLst>
                <a:gd name="T0" fmla="*/ 181 w 1664"/>
                <a:gd name="T1" fmla="*/ 0 h 1311"/>
                <a:gd name="T2" fmla="*/ 0 w 1664"/>
                <a:gd name="T3" fmla="*/ 914 h 1311"/>
                <a:gd name="T4" fmla="*/ 1307 w 1664"/>
                <a:gd name="T5" fmla="*/ 1311 h 1311"/>
                <a:gd name="T6" fmla="*/ 1664 w 1664"/>
                <a:gd name="T7" fmla="*/ 449 h 1311"/>
                <a:gd name="T8" fmla="*/ 181 w 1664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1311">
                  <a:moveTo>
                    <a:pt x="181" y="0"/>
                  </a:moveTo>
                  <a:lnTo>
                    <a:pt x="0" y="914"/>
                  </a:lnTo>
                  <a:cubicBezTo>
                    <a:pt x="449" y="1015"/>
                    <a:pt x="885" y="1148"/>
                    <a:pt x="1307" y="1311"/>
                  </a:cubicBezTo>
                  <a:lnTo>
                    <a:pt x="1664" y="449"/>
                  </a:lnTo>
                  <a:cubicBezTo>
                    <a:pt x="1186" y="264"/>
                    <a:pt x="690" y="113"/>
                    <a:pt x="181" y="0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2"/>
            <p:cNvSpPr>
              <a:spLocks/>
            </p:cNvSpPr>
            <p:nvPr/>
          </p:nvSpPr>
          <p:spPr bwMode="auto">
            <a:xfrm>
              <a:off x="2193614" y="2407039"/>
              <a:ext cx="122462" cy="107154"/>
            </a:xfrm>
            <a:custGeom>
              <a:avLst/>
              <a:gdLst>
                <a:gd name="T0" fmla="*/ 1366 w 1722"/>
                <a:gd name="T1" fmla="*/ 0 h 1506"/>
                <a:gd name="T2" fmla="*/ 0 w 1722"/>
                <a:gd name="T3" fmla="*/ 732 h 1506"/>
                <a:gd name="T4" fmla="*/ 518 w 1722"/>
                <a:gd name="T5" fmla="*/ 1506 h 1506"/>
                <a:gd name="T6" fmla="*/ 1722 w 1722"/>
                <a:gd name="T7" fmla="*/ 861 h 1506"/>
                <a:gd name="T8" fmla="*/ 1366 w 1722"/>
                <a:gd name="T9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2" h="1506">
                  <a:moveTo>
                    <a:pt x="1366" y="0"/>
                  </a:moveTo>
                  <a:cubicBezTo>
                    <a:pt x="891" y="210"/>
                    <a:pt x="434" y="455"/>
                    <a:pt x="0" y="732"/>
                  </a:cubicBezTo>
                  <a:lnTo>
                    <a:pt x="518" y="1506"/>
                  </a:lnTo>
                  <a:cubicBezTo>
                    <a:pt x="901" y="1263"/>
                    <a:pt x="1304" y="1047"/>
                    <a:pt x="1722" y="861"/>
                  </a:cubicBezTo>
                  <a:lnTo>
                    <a:pt x="1366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3"/>
            <p:cNvSpPr>
              <a:spLocks/>
            </p:cNvSpPr>
            <p:nvPr/>
          </p:nvSpPr>
          <p:spPr bwMode="auto">
            <a:xfrm>
              <a:off x="3151266" y="2685028"/>
              <a:ext cx="107154" cy="122462"/>
            </a:xfrm>
            <a:custGeom>
              <a:avLst/>
              <a:gdLst>
                <a:gd name="T0" fmla="*/ 775 w 1507"/>
                <a:gd name="T1" fmla="*/ 0 h 1723"/>
                <a:gd name="T2" fmla="*/ 0 w 1507"/>
                <a:gd name="T3" fmla="*/ 517 h 1723"/>
                <a:gd name="T4" fmla="*/ 646 w 1507"/>
                <a:gd name="T5" fmla="*/ 1723 h 1723"/>
                <a:gd name="T6" fmla="*/ 1507 w 1507"/>
                <a:gd name="T7" fmla="*/ 1366 h 1723"/>
                <a:gd name="T8" fmla="*/ 775 w 1507"/>
                <a:gd name="T9" fmla="*/ 0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1723">
                  <a:moveTo>
                    <a:pt x="775" y="0"/>
                  </a:moveTo>
                  <a:lnTo>
                    <a:pt x="0" y="517"/>
                  </a:lnTo>
                  <a:cubicBezTo>
                    <a:pt x="244" y="901"/>
                    <a:pt x="460" y="1304"/>
                    <a:pt x="646" y="1723"/>
                  </a:cubicBezTo>
                  <a:lnTo>
                    <a:pt x="1507" y="1366"/>
                  </a:lnTo>
                  <a:cubicBezTo>
                    <a:pt x="1297" y="891"/>
                    <a:pt x="1051" y="434"/>
                    <a:pt x="775" y="0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4"/>
            <p:cNvSpPr>
              <a:spLocks/>
            </p:cNvSpPr>
            <p:nvPr/>
          </p:nvSpPr>
          <p:spPr bwMode="auto">
            <a:xfrm>
              <a:off x="1870926" y="2813000"/>
              <a:ext cx="93071" cy="118788"/>
            </a:xfrm>
            <a:custGeom>
              <a:avLst/>
              <a:gdLst>
                <a:gd name="T0" fmla="*/ 450 w 1312"/>
                <a:gd name="T1" fmla="*/ 0 h 1666"/>
                <a:gd name="T2" fmla="*/ 0 w 1312"/>
                <a:gd name="T3" fmla="*/ 1484 h 1666"/>
                <a:gd name="T4" fmla="*/ 914 w 1312"/>
                <a:gd name="T5" fmla="*/ 1666 h 1666"/>
                <a:gd name="T6" fmla="*/ 1312 w 1312"/>
                <a:gd name="T7" fmla="*/ 357 h 1666"/>
                <a:gd name="T8" fmla="*/ 450 w 1312"/>
                <a:gd name="T9" fmla="*/ 0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1666">
                  <a:moveTo>
                    <a:pt x="450" y="0"/>
                  </a:moveTo>
                  <a:cubicBezTo>
                    <a:pt x="264" y="478"/>
                    <a:pt x="113" y="974"/>
                    <a:pt x="0" y="1484"/>
                  </a:cubicBezTo>
                  <a:lnTo>
                    <a:pt x="914" y="1666"/>
                  </a:lnTo>
                  <a:cubicBezTo>
                    <a:pt x="1015" y="1217"/>
                    <a:pt x="1149" y="780"/>
                    <a:pt x="1312" y="357"/>
                  </a:cubicBezTo>
                  <a:lnTo>
                    <a:pt x="450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3210047" y="3225084"/>
              <a:ext cx="93071" cy="118176"/>
            </a:xfrm>
            <a:custGeom>
              <a:avLst/>
              <a:gdLst>
                <a:gd name="T0" fmla="*/ 398 w 1311"/>
                <a:gd name="T1" fmla="*/ 0 h 1665"/>
                <a:gd name="T2" fmla="*/ 0 w 1311"/>
                <a:gd name="T3" fmla="*/ 1308 h 1665"/>
                <a:gd name="T4" fmla="*/ 862 w 1311"/>
                <a:gd name="T5" fmla="*/ 1665 h 1665"/>
                <a:gd name="T6" fmla="*/ 1311 w 1311"/>
                <a:gd name="T7" fmla="*/ 182 h 1665"/>
                <a:gd name="T8" fmla="*/ 398 w 1311"/>
                <a:gd name="T9" fmla="*/ 0 h 1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65">
                  <a:moveTo>
                    <a:pt x="398" y="0"/>
                  </a:moveTo>
                  <a:cubicBezTo>
                    <a:pt x="297" y="449"/>
                    <a:pt x="163" y="886"/>
                    <a:pt x="0" y="1308"/>
                  </a:cubicBezTo>
                  <a:lnTo>
                    <a:pt x="862" y="1665"/>
                  </a:lnTo>
                  <a:cubicBezTo>
                    <a:pt x="1047" y="1187"/>
                    <a:pt x="1198" y="691"/>
                    <a:pt x="1311" y="1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6"/>
            <p:cNvSpPr>
              <a:spLocks/>
            </p:cNvSpPr>
            <p:nvPr/>
          </p:nvSpPr>
          <p:spPr bwMode="auto">
            <a:xfrm>
              <a:off x="1915625" y="3349383"/>
              <a:ext cx="107154" cy="122462"/>
            </a:xfrm>
            <a:custGeom>
              <a:avLst/>
              <a:gdLst>
                <a:gd name="T0" fmla="*/ 861 w 1506"/>
                <a:gd name="T1" fmla="*/ 0 h 1723"/>
                <a:gd name="T2" fmla="*/ 0 w 1506"/>
                <a:gd name="T3" fmla="*/ 357 h 1723"/>
                <a:gd name="T4" fmla="*/ 732 w 1506"/>
                <a:gd name="T5" fmla="*/ 1723 h 1723"/>
                <a:gd name="T6" fmla="*/ 1506 w 1506"/>
                <a:gd name="T7" fmla="*/ 1205 h 1723"/>
                <a:gd name="T8" fmla="*/ 861 w 1506"/>
                <a:gd name="T9" fmla="*/ 0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723">
                  <a:moveTo>
                    <a:pt x="861" y="0"/>
                  </a:moveTo>
                  <a:lnTo>
                    <a:pt x="0" y="357"/>
                  </a:lnTo>
                  <a:cubicBezTo>
                    <a:pt x="210" y="832"/>
                    <a:pt x="455" y="1289"/>
                    <a:pt x="732" y="1723"/>
                  </a:cubicBezTo>
                  <a:lnTo>
                    <a:pt x="1506" y="1205"/>
                  </a:lnTo>
                  <a:cubicBezTo>
                    <a:pt x="1263" y="821"/>
                    <a:pt x="1047" y="419"/>
                    <a:pt x="861" y="0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7"/>
            <p:cNvSpPr>
              <a:spLocks/>
            </p:cNvSpPr>
            <p:nvPr/>
          </p:nvSpPr>
          <p:spPr bwMode="auto">
            <a:xfrm>
              <a:off x="2857969" y="3642067"/>
              <a:ext cx="122462" cy="107154"/>
            </a:xfrm>
            <a:custGeom>
              <a:avLst/>
              <a:gdLst>
                <a:gd name="T0" fmla="*/ 1205 w 1723"/>
                <a:gd name="T1" fmla="*/ 0 h 1505"/>
                <a:gd name="T2" fmla="*/ 0 w 1723"/>
                <a:gd name="T3" fmla="*/ 644 h 1505"/>
                <a:gd name="T4" fmla="*/ 358 w 1723"/>
                <a:gd name="T5" fmla="*/ 1505 h 1505"/>
                <a:gd name="T6" fmla="*/ 1723 w 1723"/>
                <a:gd name="T7" fmla="*/ 774 h 1505"/>
                <a:gd name="T8" fmla="*/ 1205 w 1723"/>
                <a:gd name="T9" fmla="*/ 0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3" h="1505">
                  <a:moveTo>
                    <a:pt x="1205" y="0"/>
                  </a:moveTo>
                  <a:cubicBezTo>
                    <a:pt x="822" y="243"/>
                    <a:pt x="419" y="458"/>
                    <a:pt x="0" y="644"/>
                  </a:cubicBezTo>
                  <a:lnTo>
                    <a:pt x="358" y="1505"/>
                  </a:lnTo>
                  <a:cubicBezTo>
                    <a:pt x="833" y="1295"/>
                    <a:pt x="1289" y="1050"/>
                    <a:pt x="1723" y="774"/>
                  </a:cubicBezTo>
                  <a:lnTo>
                    <a:pt x="1205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8"/>
            <p:cNvSpPr>
              <a:spLocks/>
            </p:cNvSpPr>
            <p:nvPr/>
          </p:nvSpPr>
          <p:spPr bwMode="auto">
            <a:xfrm>
              <a:off x="2321586" y="3700849"/>
              <a:ext cx="118788" cy="93684"/>
            </a:xfrm>
            <a:custGeom>
              <a:avLst/>
              <a:gdLst>
                <a:gd name="T0" fmla="*/ 357 w 1665"/>
                <a:gd name="T1" fmla="*/ 0 h 1312"/>
                <a:gd name="T2" fmla="*/ 0 w 1665"/>
                <a:gd name="T3" fmla="*/ 862 h 1312"/>
                <a:gd name="T4" fmla="*/ 1483 w 1665"/>
                <a:gd name="T5" fmla="*/ 1312 h 1312"/>
                <a:gd name="T6" fmla="*/ 1665 w 1665"/>
                <a:gd name="T7" fmla="*/ 398 h 1312"/>
                <a:gd name="T8" fmla="*/ 357 w 1665"/>
                <a:gd name="T9" fmla="*/ 0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5" h="1312">
                  <a:moveTo>
                    <a:pt x="357" y="0"/>
                  </a:moveTo>
                  <a:lnTo>
                    <a:pt x="0" y="862"/>
                  </a:lnTo>
                  <a:cubicBezTo>
                    <a:pt x="478" y="1047"/>
                    <a:pt x="973" y="1199"/>
                    <a:pt x="1483" y="1312"/>
                  </a:cubicBezTo>
                  <a:lnTo>
                    <a:pt x="1665" y="398"/>
                  </a:lnTo>
                  <a:cubicBezTo>
                    <a:pt x="1216" y="297"/>
                    <a:pt x="779" y="163"/>
                    <a:pt x="357" y="0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0" name="Yellow Teeth"/>
          <p:cNvGrpSpPr/>
          <p:nvPr/>
        </p:nvGrpSpPr>
        <p:grpSpPr>
          <a:xfrm>
            <a:off x="1403195" y="2629005"/>
            <a:ext cx="1074144" cy="1074145"/>
            <a:chOff x="1870926" y="2362340"/>
            <a:chExt cx="1432192" cy="1432193"/>
          </a:xfrm>
        </p:grpSpPr>
        <p:sp>
          <p:nvSpPr>
            <p:cNvPr id="125" name="Freeform 79"/>
            <p:cNvSpPr>
              <a:spLocks/>
            </p:cNvSpPr>
            <p:nvPr/>
          </p:nvSpPr>
          <p:spPr bwMode="auto">
            <a:xfrm>
              <a:off x="2321586" y="2362340"/>
              <a:ext cx="118788" cy="93071"/>
            </a:xfrm>
            <a:custGeom>
              <a:avLst/>
              <a:gdLst>
                <a:gd name="T0" fmla="*/ 1483 w 1664"/>
                <a:gd name="T1" fmla="*/ 0 h 1311"/>
                <a:gd name="T2" fmla="*/ 0 w 1664"/>
                <a:gd name="T3" fmla="*/ 449 h 1311"/>
                <a:gd name="T4" fmla="*/ 357 w 1664"/>
                <a:gd name="T5" fmla="*/ 1311 h 1311"/>
                <a:gd name="T6" fmla="*/ 1664 w 1664"/>
                <a:gd name="T7" fmla="*/ 914 h 1311"/>
                <a:gd name="T8" fmla="*/ 1483 w 1664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1311">
                  <a:moveTo>
                    <a:pt x="1483" y="0"/>
                  </a:moveTo>
                  <a:cubicBezTo>
                    <a:pt x="974" y="113"/>
                    <a:pt x="478" y="264"/>
                    <a:pt x="0" y="449"/>
                  </a:cubicBezTo>
                  <a:lnTo>
                    <a:pt x="357" y="1311"/>
                  </a:lnTo>
                  <a:cubicBezTo>
                    <a:pt x="779" y="1148"/>
                    <a:pt x="1215" y="1015"/>
                    <a:pt x="1664" y="914"/>
                  </a:cubicBezTo>
                  <a:lnTo>
                    <a:pt x="1483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0"/>
            <p:cNvSpPr>
              <a:spLocks/>
            </p:cNvSpPr>
            <p:nvPr/>
          </p:nvSpPr>
          <p:spPr bwMode="auto">
            <a:xfrm>
              <a:off x="2857969" y="2407039"/>
              <a:ext cx="122462" cy="107154"/>
            </a:xfrm>
            <a:custGeom>
              <a:avLst/>
              <a:gdLst>
                <a:gd name="T0" fmla="*/ 357 w 1722"/>
                <a:gd name="T1" fmla="*/ 0 h 1506"/>
                <a:gd name="T2" fmla="*/ 0 w 1722"/>
                <a:gd name="T3" fmla="*/ 861 h 1506"/>
                <a:gd name="T4" fmla="*/ 1205 w 1722"/>
                <a:gd name="T5" fmla="*/ 1506 h 1506"/>
                <a:gd name="T6" fmla="*/ 1722 w 1722"/>
                <a:gd name="T7" fmla="*/ 732 h 1506"/>
                <a:gd name="T8" fmla="*/ 357 w 1722"/>
                <a:gd name="T9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2" h="1506">
                  <a:moveTo>
                    <a:pt x="357" y="0"/>
                  </a:moveTo>
                  <a:lnTo>
                    <a:pt x="0" y="861"/>
                  </a:lnTo>
                  <a:cubicBezTo>
                    <a:pt x="419" y="1047"/>
                    <a:pt x="821" y="1263"/>
                    <a:pt x="1205" y="1506"/>
                  </a:cubicBezTo>
                  <a:lnTo>
                    <a:pt x="1722" y="732"/>
                  </a:lnTo>
                  <a:cubicBezTo>
                    <a:pt x="1288" y="456"/>
                    <a:pt x="832" y="210"/>
                    <a:pt x="357" y="0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1"/>
            <p:cNvSpPr>
              <a:spLocks/>
            </p:cNvSpPr>
            <p:nvPr/>
          </p:nvSpPr>
          <p:spPr bwMode="auto">
            <a:xfrm>
              <a:off x="1915625" y="2685028"/>
              <a:ext cx="107154" cy="122462"/>
            </a:xfrm>
            <a:custGeom>
              <a:avLst/>
              <a:gdLst>
                <a:gd name="T0" fmla="*/ 731 w 1505"/>
                <a:gd name="T1" fmla="*/ 0 h 1723"/>
                <a:gd name="T2" fmla="*/ 0 w 1505"/>
                <a:gd name="T3" fmla="*/ 1365 h 1723"/>
                <a:gd name="T4" fmla="*/ 861 w 1505"/>
                <a:gd name="T5" fmla="*/ 1723 h 1723"/>
                <a:gd name="T6" fmla="*/ 1505 w 1505"/>
                <a:gd name="T7" fmla="*/ 517 h 1723"/>
                <a:gd name="T8" fmla="*/ 731 w 1505"/>
                <a:gd name="T9" fmla="*/ 0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5" h="1723">
                  <a:moveTo>
                    <a:pt x="731" y="0"/>
                  </a:moveTo>
                  <a:cubicBezTo>
                    <a:pt x="455" y="434"/>
                    <a:pt x="210" y="890"/>
                    <a:pt x="0" y="1365"/>
                  </a:cubicBezTo>
                  <a:lnTo>
                    <a:pt x="861" y="1723"/>
                  </a:lnTo>
                  <a:cubicBezTo>
                    <a:pt x="1047" y="1304"/>
                    <a:pt x="1262" y="901"/>
                    <a:pt x="1505" y="517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2"/>
            <p:cNvSpPr>
              <a:spLocks/>
            </p:cNvSpPr>
            <p:nvPr/>
          </p:nvSpPr>
          <p:spPr bwMode="auto">
            <a:xfrm>
              <a:off x="3210047" y="2813000"/>
              <a:ext cx="93071" cy="118788"/>
            </a:xfrm>
            <a:custGeom>
              <a:avLst/>
              <a:gdLst>
                <a:gd name="T0" fmla="*/ 862 w 1311"/>
                <a:gd name="T1" fmla="*/ 0 h 1666"/>
                <a:gd name="T2" fmla="*/ 0 w 1311"/>
                <a:gd name="T3" fmla="*/ 357 h 1666"/>
                <a:gd name="T4" fmla="*/ 398 w 1311"/>
                <a:gd name="T5" fmla="*/ 1666 h 1666"/>
                <a:gd name="T6" fmla="*/ 1311 w 1311"/>
                <a:gd name="T7" fmla="*/ 1484 h 1666"/>
                <a:gd name="T8" fmla="*/ 862 w 1311"/>
                <a:gd name="T9" fmla="*/ 0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66">
                  <a:moveTo>
                    <a:pt x="862" y="0"/>
                  </a:moveTo>
                  <a:lnTo>
                    <a:pt x="0" y="357"/>
                  </a:lnTo>
                  <a:cubicBezTo>
                    <a:pt x="163" y="780"/>
                    <a:pt x="297" y="1217"/>
                    <a:pt x="398" y="1666"/>
                  </a:cubicBezTo>
                  <a:lnTo>
                    <a:pt x="1311" y="1484"/>
                  </a:lnTo>
                  <a:cubicBezTo>
                    <a:pt x="1197" y="974"/>
                    <a:pt x="1047" y="478"/>
                    <a:pt x="862" y="0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3"/>
            <p:cNvSpPr>
              <a:spLocks/>
            </p:cNvSpPr>
            <p:nvPr/>
          </p:nvSpPr>
          <p:spPr bwMode="auto">
            <a:xfrm>
              <a:off x="1870926" y="3225084"/>
              <a:ext cx="93071" cy="118176"/>
            </a:xfrm>
            <a:custGeom>
              <a:avLst/>
              <a:gdLst>
                <a:gd name="T0" fmla="*/ 914 w 1312"/>
                <a:gd name="T1" fmla="*/ 0 h 1665"/>
                <a:gd name="T2" fmla="*/ 0 w 1312"/>
                <a:gd name="T3" fmla="*/ 182 h 1665"/>
                <a:gd name="T4" fmla="*/ 450 w 1312"/>
                <a:gd name="T5" fmla="*/ 1665 h 1665"/>
                <a:gd name="T6" fmla="*/ 1312 w 1312"/>
                <a:gd name="T7" fmla="*/ 1308 h 1665"/>
                <a:gd name="T8" fmla="*/ 914 w 1312"/>
                <a:gd name="T9" fmla="*/ 0 h 1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1665">
                  <a:moveTo>
                    <a:pt x="914" y="0"/>
                  </a:moveTo>
                  <a:lnTo>
                    <a:pt x="0" y="182"/>
                  </a:lnTo>
                  <a:cubicBezTo>
                    <a:pt x="113" y="691"/>
                    <a:pt x="265" y="1187"/>
                    <a:pt x="450" y="1665"/>
                  </a:cubicBezTo>
                  <a:lnTo>
                    <a:pt x="1312" y="1308"/>
                  </a:lnTo>
                  <a:cubicBezTo>
                    <a:pt x="1149" y="886"/>
                    <a:pt x="1015" y="449"/>
                    <a:pt x="914" y="0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84"/>
            <p:cNvSpPr>
              <a:spLocks/>
            </p:cNvSpPr>
            <p:nvPr/>
          </p:nvSpPr>
          <p:spPr bwMode="auto">
            <a:xfrm>
              <a:off x="3151266" y="3349383"/>
              <a:ext cx="107154" cy="122462"/>
            </a:xfrm>
            <a:custGeom>
              <a:avLst/>
              <a:gdLst>
                <a:gd name="T0" fmla="*/ 646 w 1507"/>
                <a:gd name="T1" fmla="*/ 0 h 1723"/>
                <a:gd name="T2" fmla="*/ 0 w 1507"/>
                <a:gd name="T3" fmla="*/ 1205 h 1723"/>
                <a:gd name="T4" fmla="*/ 775 w 1507"/>
                <a:gd name="T5" fmla="*/ 1723 h 1723"/>
                <a:gd name="T6" fmla="*/ 1507 w 1507"/>
                <a:gd name="T7" fmla="*/ 356 h 1723"/>
                <a:gd name="T8" fmla="*/ 646 w 1507"/>
                <a:gd name="T9" fmla="*/ 0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1723">
                  <a:moveTo>
                    <a:pt x="646" y="0"/>
                  </a:moveTo>
                  <a:cubicBezTo>
                    <a:pt x="460" y="419"/>
                    <a:pt x="244" y="821"/>
                    <a:pt x="0" y="1205"/>
                  </a:cubicBezTo>
                  <a:lnTo>
                    <a:pt x="775" y="1723"/>
                  </a:lnTo>
                  <a:cubicBezTo>
                    <a:pt x="1052" y="1288"/>
                    <a:pt x="1297" y="832"/>
                    <a:pt x="1507" y="356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5"/>
            <p:cNvSpPr>
              <a:spLocks/>
            </p:cNvSpPr>
            <p:nvPr/>
          </p:nvSpPr>
          <p:spPr bwMode="auto">
            <a:xfrm>
              <a:off x="2193614" y="3642067"/>
              <a:ext cx="122462" cy="107154"/>
            </a:xfrm>
            <a:custGeom>
              <a:avLst/>
              <a:gdLst>
                <a:gd name="T0" fmla="*/ 518 w 1723"/>
                <a:gd name="T1" fmla="*/ 0 h 1506"/>
                <a:gd name="T2" fmla="*/ 0 w 1723"/>
                <a:gd name="T3" fmla="*/ 774 h 1506"/>
                <a:gd name="T4" fmla="*/ 1366 w 1723"/>
                <a:gd name="T5" fmla="*/ 1506 h 1506"/>
                <a:gd name="T6" fmla="*/ 1723 w 1723"/>
                <a:gd name="T7" fmla="*/ 645 h 1506"/>
                <a:gd name="T8" fmla="*/ 518 w 1723"/>
                <a:gd name="T9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3" h="1506">
                  <a:moveTo>
                    <a:pt x="518" y="0"/>
                  </a:moveTo>
                  <a:lnTo>
                    <a:pt x="0" y="774"/>
                  </a:lnTo>
                  <a:cubicBezTo>
                    <a:pt x="434" y="1051"/>
                    <a:pt x="891" y="1296"/>
                    <a:pt x="1366" y="1506"/>
                  </a:cubicBezTo>
                  <a:lnTo>
                    <a:pt x="1723" y="645"/>
                  </a:lnTo>
                  <a:cubicBezTo>
                    <a:pt x="1304" y="459"/>
                    <a:pt x="902" y="243"/>
                    <a:pt x="518" y="0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86"/>
            <p:cNvSpPr>
              <a:spLocks/>
            </p:cNvSpPr>
            <p:nvPr/>
          </p:nvSpPr>
          <p:spPr bwMode="auto">
            <a:xfrm>
              <a:off x="2733671" y="3700849"/>
              <a:ext cx="118788" cy="93684"/>
            </a:xfrm>
            <a:custGeom>
              <a:avLst/>
              <a:gdLst>
                <a:gd name="T0" fmla="*/ 1308 w 1665"/>
                <a:gd name="T1" fmla="*/ 0 h 1312"/>
                <a:gd name="T2" fmla="*/ 0 w 1665"/>
                <a:gd name="T3" fmla="*/ 398 h 1312"/>
                <a:gd name="T4" fmla="*/ 182 w 1665"/>
                <a:gd name="T5" fmla="*/ 1312 h 1312"/>
                <a:gd name="T6" fmla="*/ 1665 w 1665"/>
                <a:gd name="T7" fmla="*/ 862 h 1312"/>
                <a:gd name="T8" fmla="*/ 1308 w 1665"/>
                <a:gd name="T9" fmla="*/ 0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5" h="1312">
                  <a:moveTo>
                    <a:pt x="1308" y="0"/>
                  </a:moveTo>
                  <a:cubicBezTo>
                    <a:pt x="886" y="163"/>
                    <a:pt x="449" y="297"/>
                    <a:pt x="0" y="398"/>
                  </a:cubicBezTo>
                  <a:lnTo>
                    <a:pt x="182" y="1312"/>
                  </a:lnTo>
                  <a:cubicBezTo>
                    <a:pt x="691" y="1199"/>
                    <a:pt x="1187" y="1047"/>
                    <a:pt x="1665" y="862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9" name="Blue Teeth"/>
          <p:cNvGrpSpPr/>
          <p:nvPr/>
        </p:nvGrpSpPr>
        <p:grpSpPr>
          <a:xfrm>
            <a:off x="1390337" y="2616147"/>
            <a:ext cx="1099861" cy="1099860"/>
            <a:chOff x="1853782" y="2345196"/>
            <a:chExt cx="1466481" cy="1466480"/>
          </a:xfrm>
        </p:grpSpPr>
        <p:sp>
          <p:nvSpPr>
            <p:cNvPr id="133" name="Freeform 87"/>
            <p:cNvSpPr>
              <a:spLocks/>
            </p:cNvSpPr>
            <p:nvPr/>
          </p:nvSpPr>
          <p:spPr bwMode="auto">
            <a:xfrm>
              <a:off x="2603861" y="2345196"/>
              <a:ext cx="109604" cy="75314"/>
            </a:xfrm>
            <a:custGeom>
              <a:avLst/>
              <a:gdLst>
                <a:gd name="T0" fmla="*/ 0 w 1541"/>
                <a:gd name="T1" fmla="*/ 0 h 1063"/>
                <a:gd name="T2" fmla="*/ 0 w 1541"/>
                <a:gd name="T3" fmla="*/ 930 h 1063"/>
                <a:gd name="T4" fmla="*/ 1360 w 1541"/>
                <a:gd name="T5" fmla="*/ 1063 h 1063"/>
                <a:gd name="T6" fmla="*/ 1541 w 1541"/>
                <a:gd name="T7" fmla="*/ 150 h 1063"/>
                <a:gd name="T8" fmla="*/ 0 w 1541"/>
                <a:gd name="T9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1063">
                  <a:moveTo>
                    <a:pt x="0" y="0"/>
                  </a:moveTo>
                  <a:lnTo>
                    <a:pt x="0" y="930"/>
                  </a:lnTo>
                  <a:cubicBezTo>
                    <a:pt x="462" y="942"/>
                    <a:pt x="916" y="987"/>
                    <a:pt x="1360" y="1063"/>
                  </a:cubicBezTo>
                  <a:lnTo>
                    <a:pt x="1541" y="150"/>
                  </a:lnTo>
                  <a:cubicBezTo>
                    <a:pt x="1039" y="62"/>
                    <a:pt x="524" y="12"/>
                    <a:pt x="0" y="0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8"/>
            <p:cNvSpPr>
              <a:spLocks/>
            </p:cNvSpPr>
            <p:nvPr/>
          </p:nvSpPr>
          <p:spPr bwMode="auto">
            <a:xfrm>
              <a:off x="2080336" y="2478067"/>
              <a:ext cx="121850" cy="116951"/>
            </a:xfrm>
            <a:custGeom>
              <a:avLst/>
              <a:gdLst>
                <a:gd name="T0" fmla="*/ 1197 w 1715"/>
                <a:gd name="T1" fmla="*/ 0 h 1642"/>
                <a:gd name="T2" fmla="*/ 0 w 1715"/>
                <a:gd name="T3" fmla="*/ 983 h 1642"/>
                <a:gd name="T4" fmla="*/ 659 w 1715"/>
                <a:gd name="T5" fmla="*/ 1642 h 1642"/>
                <a:gd name="T6" fmla="*/ 1715 w 1715"/>
                <a:gd name="T7" fmla="*/ 774 h 1642"/>
                <a:gd name="T8" fmla="*/ 1197 w 1715"/>
                <a:gd name="T9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5" h="1642">
                  <a:moveTo>
                    <a:pt x="1197" y="0"/>
                  </a:moveTo>
                  <a:cubicBezTo>
                    <a:pt x="774" y="298"/>
                    <a:pt x="373" y="627"/>
                    <a:pt x="0" y="983"/>
                  </a:cubicBezTo>
                  <a:lnTo>
                    <a:pt x="659" y="1642"/>
                  </a:lnTo>
                  <a:cubicBezTo>
                    <a:pt x="989" y="1328"/>
                    <a:pt x="1342" y="1038"/>
                    <a:pt x="1715" y="774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9"/>
            <p:cNvSpPr>
              <a:spLocks/>
            </p:cNvSpPr>
            <p:nvPr/>
          </p:nvSpPr>
          <p:spPr bwMode="auto">
            <a:xfrm>
              <a:off x="3070441" y="2571750"/>
              <a:ext cx="116951" cy="121850"/>
            </a:xfrm>
            <a:custGeom>
              <a:avLst/>
              <a:gdLst>
                <a:gd name="T0" fmla="*/ 658 w 1641"/>
                <a:gd name="T1" fmla="*/ 0 h 1715"/>
                <a:gd name="T2" fmla="*/ 0 w 1641"/>
                <a:gd name="T3" fmla="*/ 658 h 1715"/>
                <a:gd name="T4" fmla="*/ 867 w 1641"/>
                <a:gd name="T5" fmla="*/ 1715 h 1715"/>
                <a:gd name="T6" fmla="*/ 1641 w 1641"/>
                <a:gd name="T7" fmla="*/ 1197 h 1715"/>
                <a:gd name="T8" fmla="*/ 658 w 1641"/>
                <a:gd name="T9" fmla="*/ 0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1" h="1715">
                  <a:moveTo>
                    <a:pt x="658" y="0"/>
                  </a:moveTo>
                  <a:lnTo>
                    <a:pt x="0" y="658"/>
                  </a:lnTo>
                  <a:cubicBezTo>
                    <a:pt x="314" y="988"/>
                    <a:pt x="603" y="1342"/>
                    <a:pt x="867" y="1715"/>
                  </a:cubicBezTo>
                  <a:lnTo>
                    <a:pt x="1641" y="1197"/>
                  </a:lnTo>
                  <a:cubicBezTo>
                    <a:pt x="1343" y="774"/>
                    <a:pt x="1014" y="373"/>
                    <a:pt x="658" y="0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0"/>
            <p:cNvSpPr>
              <a:spLocks/>
            </p:cNvSpPr>
            <p:nvPr/>
          </p:nvSpPr>
          <p:spPr bwMode="auto">
            <a:xfrm>
              <a:off x="1853782" y="2951382"/>
              <a:ext cx="75926" cy="110216"/>
            </a:xfrm>
            <a:custGeom>
              <a:avLst/>
              <a:gdLst>
                <a:gd name="T0" fmla="*/ 150 w 1064"/>
                <a:gd name="T1" fmla="*/ 0 h 1542"/>
                <a:gd name="T2" fmla="*/ 0 w 1064"/>
                <a:gd name="T3" fmla="*/ 1542 h 1542"/>
                <a:gd name="T4" fmla="*/ 931 w 1064"/>
                <a:gd name="T5" fmla="*/ 1542 h 1542"/>
                <a:gd name="T6" fmla="*/ 1064 w 1064"/>
                <a:gd name="T7" fmla="*/ 182 h 1542"/>
                <a:gd name="T8" fmla="*/ 150 w 1064"/>
                <a:gd name="T9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4" h="1542">
                  <a:moveTo>
                    <a:pt x="150" y="0"/>
                  </a:moveTo>
                  <a:cubicBezTo>
                    <a:pt x="62" y="503"/>
                    <a:pt x="11" y="1018"/>
                    <a:pt x="0" y="1542"/>
                  </a:cubicBezTo>
                  <a:lnTo>
                    <a:pt x="931" y="1542"/>
                  </a:lnTo>
                  <a:cubicBezTo>
                    <a:pt x="942" y="1080"/>
                    <a:pt x="988" y="626"/>
                    <a:pt x="1064" y="182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1"/>
            <p:cNvSpPr>
              <a:spLocks/>
            </p:cNvSpPr>
            <p:nvPr/>
          </p:nvSpPr>
          <p:spPr bwMode="auto">
            <a:xfrm>
              <a:off x="3244949" y="3095275"/>
              <a:ext cx="75314" cy="109604"/>
            </a:xfrm>
            <a:custGeom>
              <a:avLst/>
              <a:gdLst>
                <a:gd name="T0" fmla="*/ 133 w 1063"/>
                <a:gd name="T1" fmla="*/ 0 h 1543"/>
                <a:gd name="T2" fmla="*/ 0 w 1063"/>
                <a:gd name="T3" fmla="*/ 1361 h 1543"/>
                <a:gd name="T4" fmla="*/ 912 w 1063"/>
                <a:gd name="T5" fmla="*/ 1543 h 1543"/>
                <a:gd name="T6" fmla="*/ 1063 w 1063"/>
                <a:gd name="T7" fmla="*/ 0 h 1543"/>
                <a:gd name="T8" fmla="*/ 133 w 1063"/>
                <a:gd name="T9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3" h="1543">
                  <a:moveTo>
                    <a:pt x="133" y="0"/>
                  </a:moveTo>
                  <a:cubicBezTo>
                    <a:pt x="121" y="463"/>
                    <a:pt x="76" y="917"/>
                    <a:pt x="0" y="1361"/>
                  </a:cubicBezTo>
                  <a:lnTo>
                    <a:pt x="912" y="1543"/>
                  </a:lnTo>
                  <a:cubicBezTo>
                    <a:pt x="1000" y="1040"/>
                    <a:pt x="1051" y="525"/>
                    <a:pt x="1063" y="0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2"/>
            <p:cNvSpPr>
              <a:spLocks/>
            </p:cNvSpPr>
            <p:nvPr/>
          </p:nvSpPr>
          <p:spPr bwMode="auto">
            <a:xfrm>
              <a:off x="1986653" y="3462660"/>
              <a:ext cx="116951" cy="122462"/>
            </a:xfrm>
            <a:custGeom>
              <a:avLst/>
              <a:gdLst>
                <a:gd name="T0" fmla="*/ 774 w 1641"/>
                <a:gd name="T1" fmla="*/ 0 h 1714"/>
                <a:gd name="T2" fmla="*/ 0 w 1641"/>
                <a:gd name="T3" fmla="*/ 518 h 1714"/>
                <a:gd name="T4" fmla="*/ 983 w 1641"/>
                <a:gd name="T5" fmla="*/ 1714 h 1714"/>
                <a:gd name="T6" fmla="*/ 1641 w 1641"/>
                <a:gd name="T7" fmla="*/ 1056 h 1714"/>
                <a:gd name="T8" fmla="*/ 774 w 1641"/>
                <a:gd name="T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1" h="1714">
                  <a:moveTo>
                    <a:pt x="774" y="0"/>
                  </a:moveTo>
                  <a:lnTo>
                    <a:pt x="0" y="518"/>
                  </a:lnTo>
                  <a:cubicBezTo>
                    <a:pt x="298" y="941"/>
                    <a:pt x="627" y="1341"/>
                    <a:pt x="983" y="1714"/>
                  </a:cubicBezTo>
                  <a:lnTo>
                    <a:pt x="1641" y="1056"/>
                  </a:lnTo>
                  <a:cubicBezTo>
                    <a:pt x="1327" y="726"/>
                    <a:pt x="1038" y="373"/>
                    <a:pt x="774" y="0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3"/>
            <p:cNvSpPr>
              <a:spLocks/>
            </p:cNvSpPr>
            <p:nvPr/>
          </p:nvSpPr>
          <p:spPr bwMode="auto">
            <a:xfrm>
              <a:off x="2971859" y="3561855"/>
              <a:ext cx="121850" cy="116951"/>
            </a:xfrm>
            <a:custGeom>
              <a:avLst/>
              <a:gdLst>
                <a:gd name="T0" fmla="*/ 1056 w 1714"/>
                <a:gd name="T1" fmla="*/ 0 h 1641"/>
                <a:gd name="T2" fmla="*/ 0 w 1714"/>
                <a:gd name="T3" fmla="*/ 867 h 1641"/>
                <a:gd name="T4" fmla="*/ 517 w 1714"/>
                <a:gd name="T5" fmla="*/ 1641 h 1641"/>
                <a:gd name="T6" fmla="*/ 1714 w 1714"/>
                <a:gd name="T7" fmla="*/ 658 h 1641"/>
                <a:gd name="T8" fmla="*/ 1056 w 1714"/>
                <a:gd name="T9" fmla="*/ 0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4" h="1641">
                  <a:moveTo>
                    <a:pt x="1056" y="0"/>
                  </a:moveTo>
                  <a:cubicBezTo>
                    <a:pt x="726" y="314"/>
                    <a:pt x="373" y="603"/>
                    <a:pt x="0" y="867"/>
                  </a:cubicBezTo>
                  <a:lnTo>
                    <a:pt x="517" y="1641"/>
                  </a:lnTo>
                  <a:cubicBezTo>
                    <a:pt x="941" y="1343"/>
                    <a:pt x="1341" y="1014"/>
                    <a:pt x="1714" y="658"/>
                  </a:cubicBezTo>
                  <a:lnTo>
                    <a:pt x="1056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4"/>
            <p:cNvSpPr>
              <a:spLocks/>
            </p:cNvSpPr>
            <p:nvPr/>
          </p:nvSpPr>
          <p:spPr bwMode="auto">
            <a:xfrm>
              <a:off x="2460581" y="3735750"/>
              <a:ext cx="109604" cy="75926"/>
            </a:xfrm>
            <a:custGeom>
              <a:avLst/>
              <a:gdLst>
                <a:gd name="T0" fmla="*/ 182 w 1543"/>
                <a:gd name="T1" fmla="*/ 0 h 1064"/>
                <a:gd name="T2" fmla="*/ 0 w 1543"/>
                <a:gd name="T3" fmla="*/ 913 h 1064"/>
                <a:gd name="T4" fmla="*/ 1543 w 1543"/>
                <a:gd name="T5" fmla="*/ 1064 h 1064"/>
                <a:gd name="T6" fmla="*/ 1543 w 1543"/>
                <a:gd name="T7" fmla="*/ 133 h 1064"/>
                <a:gd name="T8" fmla="*/ 182 w 1543"/>
                <a:gd name="T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3" h="1064">
                  <a:moveTo>
                    <a:pt x="182" y="0"/>
                  </a:moveTo>
                  <a:lnTo>
                    <a:pt x="0" y="913"/>
                  </a:lnTo>
                  <a:cubicBezTo>
                    <a:pt x="503" y="1001"/>
                    <a:pt x="1018" y="1052"/>
                    <a:pt x="1543" y="1064"/>
                  </a:cubicBezTo>
                  <a:lnTo>
                    <a:pt x="1543" y="133"/>
                  </a:lnTo>
                  <a:cubicBezTo>
                    <a:pt x="1080" y="121"/>
                    <a:pt x="626" y="76"/>
                    <a:pt x="182" y="0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8" name="Orange Teeth"/>
          <p:cNvGrpSpPr/>
          <p:nvPr/>
        </p:nvGrpSpPr>
        <p:grpSpPr>
          <a:xfrm>
            <a:off x="1390337" y="2616147"/>
            <a:ext cx="1099861" cy="1099860"/>
            <a:chOff x="1853782" y="2345196"/>
            <a:chExt cx="1466481" cy="1466480"/>
          </a:xfrm>
        </p:grpSpPr>
        <p:sp>
          <p:nvSpPr>
            <p:cNvPr id="149" name="Freeform 95"/>
            <p:cNvSpPr>
              <a:spLocks/>
            </p:cNvSpPr>
            <p:nvPr/>
          </p:nvSpPr>
          <p:spPr bwMode="auto">
            <a:xfrm>
              <a:off x="2460581" y="2345196"/>
              <a:ext cx="109604" cy="75314"/>
            </a:xfrm>
            <a:custGeom>
              <a:avLst/>
              <a:gdLst>
                <a:gd name="T0" fmla="*/ 1543 w 1543"/>
                <a:gd name="T1" fmla="*/ 0 h 1063"/>
                <a:gd name="T2" fmla="*/ 0 w 1543"/>
                <a:gd name="T3" fmla="*/ 151 h 1063"/>
                <a:gd name="T4" fmla="*/ 182 w 1543"/>
                <a:gd name="T5" fmla="*/ 1063 h 1063"/>
                <a:gd name="T6" fmla="*/ 1543 w 1543"/>
                <a:gd name="T7" fmla="*/ 930 h 1063"/>
                <a:gd name="T8" fmla="*/ 1543 w 1543"/>
                <a:gd name="T9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3" h="1063">
                  <a:moveTo>
                    <a:pt x="1543" y="0"/>
                  </a:moveTo>
                  <a:cubicBezTo>
                    <a:pt x="1018" y="12"/>
                    <a:pt x="503" y="63"/>
                    <a:pt x="0" y="151"/>
                  </a:cubicBezTo>
                  <a:lnTo>
                    <a:pt x="182" y="1063"/>
                  </a:lnTo>
                  <a:cubicBezTo>
                    <a:pt x="626" y="987"/>
                    <a:pt x="1080" y="942"/>
                    <a:pt x="1543" y="930"/>
                  </a:cubicBezTo>
                  <a:lnTo>
                    <a:pt x="1543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6"/>
            <p:cNvSpPr>
              <a:spLocks/>
            </p:cNvSpPr>
            <p:nvPr/>
          </p:nvSpPr>
          <p:spPr bwMode="auto">
            <a:xfrm>
              <a:off x="2971859" y="2478067"/>
              <a:ext cx="121850" cy="116951"/>
            </a:xfrm>
            <a:custGeom>
              <a:avLst/>
              <a:gdLst>
                <a:gd name="T0" fmla="*/ 517 w 1715"/>
                <a:gd name="T1" fmla="*/ 0 h 1642"/>
                <a:gd name="T2" fmla="*/ 0 w 1715"/>
                <a:gd name="T3" fmla="*/ 774 h 1642"/>
                <a:gd name="T4" fmla="*/ 1056 w 1715"/>
                <a:gd name="T5" fmla="*/ 1642 h 1642"/>
                <a:gd name="T6" fmla="*/ 1715 w 1715"/>
                <a:gd name="T7" fmla="*/ 983 h 1642"/>
                <a:gd name="T8" fmla="*/ 517 w 1715"/>
                <a:gd name="T9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5" h="1642">
                  <a:moveTo>
                    <a:pt x="517" y="0"/>
                  </a:moveTo>
                  <a:lnTo>
                    <a:pt x="0" y="774"/>
                  </a:lnTo>
                  <a:cubicBezTo>
                    <a:pt x="373" y="1038"/>
                    <a:pt x="726" y="1328"/>
                    <a:pt x="1056" y="1642"/>
                  </a:cubicBezTo>
                  <a:lnTo>
                    <a:pt x="1715" y="983"/>
                  </a:lnTo>
                  <a:cubicBezTo>
                    <a:pt x="1342" y="627"/>
                    <a:pt x="941" y="298"/>
                    <a:pt x="517" y="0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7"/>
            <p:cNvSpPr>
              <a:spLocks/>
            </p:cNvSpPr>
            <p:nvPr/>
          </p:nvSpPr>
          <p:spPr bwMode="auto">
            <a:xfrm>
              <a:off x="1986653" y="2571750"/>
              <a:ext cx="116951" cy="121850"/>
            </a:xfrm>
            <a:custGeom>
              <a:avLst/>
              <a:gdLst>
                <a:gd name="T0" fmla="*/ 984 w 1642"/>
                <a:gd name="T1" fmla="*/ 0 h 1715"/>
                <a:gd name="T2" fmla="*/ 0 w 1642"/>
                <a:gd name="T3" fmla="*/ 1197 h 1715"/>
                <a:gd name="T4" fmla="*/ 775 w 1642"/>
                <a:gd name="T5" fmla="*/ 1715 h 1715"/>
                <a:gd name="T6" fmla="*/ 1642 w 1642"/>
                <a:gd name="T7" fmla="*/ 658 h 1715"/>
                <a:gd name="T8" fmla="*/ 984 w 1642"/>
                <a:gd name="T9" fmla="*/ 0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2" h="1715">
                  <a:moveTo>
                    <a:pt x="984" y="0"/>
                  </a:moveTo>
                  <a:cubicBezTo>
                    <a:pt x="627" y="373"/>
                    <a:pt x="298" y="774"/>
                    <a:pt x="0" y="1197"/>
                  </a:cubicBezTo>
                  <a:lnTo>
                    <a:pt x="775" y="1715"/>
                  </a:lnTo>
                  <a:cubicBezTo>
                    <a:pt x="1039" y="1342"/>
                    <a:pt x="1328" y="988"/>
                    <a:pt x="1642" y="658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98"/>
            <p:cNvSpPr>
              <a:spLocks/>
            </p:cNvSpPr>
            <p:nvPr/>
          </p:nvSpPr>
          <p:spPr bwMode="auto">
            <a:xfrm>
              <a:off x="3244949" y="2951382"/>
              <a:ext cx="75314" cy="110216"/>
            </a:xfrm>
            <a:custGeom>
              <a:avLst/>
              <a:gdLst>
                <a:gd name="T0" fmla="*/ 913 w 1063"/>
                <a:gd name="T1" fmla="*/ 0 h 1542"/>
                <a:gd name="T2" fmla="*/ 0 w 1063"/>
                <a:gd name="T3" fmla="*/ 182 h 1542"/>
                <a:gd name="T4" fmla="*/ 133 w 1063"/>
                <a:gd name="T5" fmla="*/ 1542 h 1542"/>
                <a:gd name="T6" fmla="*/ 1063 w 1063"/>
                <a:gd name="T7" fmla="*/ 1542 h 1542"/>
                <a:gd name="T8" fmla="*/ 913 w 1063"/>
                <a:gd name="T9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3" h="1542">
                  <a:moveTo>
                    <a:pt x="913" y="0"/>
                  </a:moveTo>
                  <a:lnTo>
                    <a:pt x="0" y="182"/>
                  </a:lnTo>
                  <a:cubicBezTo>
                    <a:pt x="76" y="626"/>
                    <a:pt x="121" y="1080"/>
                    <a:pt x="133" y="1542"/>
                  </a:cubicBezTo>
                  <a:lnTo>
                    <a:pt x="1063" y="1542"/>
                  </a:lnTo>
                  <a:cubicBezTo>
                    <a:pt x="1051" y="1018"/>
                    <a:pt x="1001" y="503"/>
                    <a:pt x="913" y="0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9"/>
            <p:cNvSpPr>
              <a:spLocks/>
            </p:cNvSpPr>
            <p:nvPr/>
          </p:nvSpPr>
          <p:spPr bwMode="auto">
            <a:xfrm>
              <a:off x="1853782" y="3095275"/>
              <a:ext cx="75926" cy="109604"/>
            </a:xfrm>
            <a:custGeom>
              <a:avLst/>
              <a:gdLst>
                <a:gd name="T0" fmla="*/ 0 w 1064"/>
                <a:gd name="T1" fmla="*/ 0 h 1543"/>
                <a:gd name="T2" fmla="*/ 150 w 1064"/>
                <a:gd name="T3" fmla="*/ 1543 h 1543"/>
                <a:gd name="T4" fmla="*/ 1064 w 1064"/>
                <a:gd name="T5" fmla="*/ 1361 h 1543"/>
                <a:gd name="T6" fmla="*/ 931 w 1064"/>
                <a:gd name="T7" fmla="*/ 0 h 1543"/>
                <a:gd name="T8" fmla="*/ 0 w 1064"/>
                <a:gd name="T9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4" h="1543">
                  <a:moveTo>
                    <a:pt x="0" y="0"/>
                  </a:moveTo>
                  <a:cubicBezTo>
                    <a:pt x="11" y="525"/>
                    <a:pt x="63" y="1040"/>
                    <a:pt x="150" y="1543"/>
                  </a:cubicBezTo>
                  <a:lnTo>
                    <a:pt x="1064" y="1361"/>
                  </a:lnTo>
                  <a:cubicBezTo>
                    <a:pt x="988" y="917"/>
                    <a:pt x="942" y="463"/>
                    <a:pt x="9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0"/>
            <p:cNvSpPr>
              <a:spLocks/>
            </p:cNvSpPr>
            <p:nvPr/>
          </p:nvSpPr>
          <p:spPr bwMode="auto">
            <a:xfrm>
              <a:off x="3070441" y="3462660"/>
              <a:ext cx="116951" cy="122462"/>
            </a:xfrm>
            <a:custGeom>
              <a:avLst/>
              <a:gdLst>
                <a:gd name="T0" fmla="*/ 867 w 1641"/>
                <a:gd name="T1" fmla="*/ 0 h 1714"/>
                <a:gd name="T2" fmla="*/ 0 w 1641"/>
                <a:gd name="T3" fmla="*/ 1056 h 1714"/>
                <a:gd name="T4" fmla="*/ 658 w 1641"/>
                <a:gd name="T5" fmla="*/ 1714 h 1714"/>
                <a:gd name="T6" fmla="*/ 1641 w 1641"/>
                <a:gd name="T7" fmla="*/ 518 h 1714"/>
                <a:gd name="T8" fmla="*/ 867 w 1641"/>
                <a:gd name="T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1" h="1714">
                  <a:moveTo>
                    <a:pt x="867" y="0"/>
                  </a:moveTo>
                  <a:cubicBezTo>
                    <a:pt x="603" y="373"/>
                    <a:pt x="314" y="726"/>
                    <a:pt x="0" y="1056"/>
                  </a:cubicBezTo>
                  <a:lnTo>
                    <a:pt x="658" y="1714"/>
                  </a:lnTo>
                  <a:cubicBezTo>
                    <a:pt x="1014" y="1341"/>
                    <a:pt x="1343" y="941"/>
                    <a:pt x="1641" y="518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1"/>
            <p:cNvSpPr>
              <a:spLocks/>
            </p:cNvSpPr>
            <p:nvPr/>
          </p:nvSpPr>
          <p:spPr bwMode="auto">
            <a:xfrm>
              <a:off x="2080336" y="3561855"/>
              <a:ext cx="121850" cy="116951"/>
            </a:xfrm>
            <a:custGeom>
              <a:avLst/>
              <a:gdLst>
                <a:gd name="T0" fmla="*/ 658 w 1714"/>
                <a:gd name="T1" fmla="*/ 0 h 1641"/>
                <a:gd name="T2" fmla="*/ 0 w 1714"/>
                <a:gd name="T3" fmla="*/ 658 h 1641"/>
                <a:gd name="T4" fmla="*/ 1196 w 1714"/>
                <a:gd name="T5" fmla="*/ 1641 h 1641"/>
                <a:gd name="T6" fmla="*/ 1714 w 1714"/>
                <a:gd name="T7" fmla="*/ 867 h 1641"/>
                <a:gd name="T8" fmla="*/ 658 w 1714"/>
                <a:gd name="T9" fmla="*/ 0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4" h="1641">
                  <a:moveTo>
                    <a:pt x="658" y="0"/>
                  </a:moveTo>
                  <a:lnTo>
                    <a:pt x="0" y="658"/>
                  </a:lnTo>
                  <a:cubicBezTo>
                    <a:pt x="373" y="1014"/>
                    <a:pt x="773" y="1343"/>
                    <a:pt x="1196" y="1641"/>
                  </a:cubicBezTo>
                  <a:lnTo>
                    <a:pt x="1714" y="867"/>
                  </a:lnTo>
                  <a:cubicBezTo>
                    <a:pt x="1341" y="603"/>
                    <a:pt x="988" y="314"/>
                    <a:pt x="658" y="0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2"/>
            <p:cNvSpPr>
              <a:spLocks/>
            </p:cNvSpPr>
            <p:nvPr/>
          </p:nvSpPr>
          <p:spPr bwMode="auto">
            <a:xfrm>
              <a:off x="2603861" y="3735750"/>
              <a:ext cx="109604" cy="75926"/>
            </a:xfrm>
            <a:custGeom>
              <a:avLst/>
              <a:gdLst>
                <a:gd name="T0" fmla="*/ 1360 w 1541"/>
                <a:gd name="T1" fmla="*/ 0 h 1064"/>
                <a:gd name="T2" fmla="*/ 0 w 1541"/>
                <a:gd name="T3" fmla="*/ 133 h 1064"/>
                <a:gd name="T4" fmla="*/ 0 w 1541"/>
                <a:gd name="T5" fmla="*/ 1064 h 1064"/>
                <a:gd name="T6" fmla="*/ 1541 w 1541"/>
                <a:gd name="T7" fmla="*/ 914 h 1064"/>
                <a:gd name="T8" fmla="*/ 1360 w 1541"/>
                <a:gd name="T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1064">
                  <a:moveTo>
                    <a:pt x="1360" y="0"/>
                  </a:moveTo>
                  <a:cubicBezTo>
                    <a:pt x="916" y="76"/>
                    <a:pt x="462" y="122"/>
                    <a:pt x="0" y="133"/>
                  </a:cubicBezTo>
                  <a:lnTo>
                    <a:pt x="0" y="1064"/>
                  </a:lnTo>
                  <a:cubicBezTo>
                    <a:pt x="524" y="1052"/>
                    <a:pt x="1039" y="1002"/>
                    <a:pt x="1541" y="914"/>
                  </a:cubicBezTo>
                  <a:lnTo>
                    <a:pt x="1360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Rotor Body"/>
          <p:cNvSpPr>
            <a:spLocks noEditPoints="1"/>
          </p:cNvSpPr>
          <p:nvPr/>
        </p:nvSpPr>
        <p:spPr bwMode="auto">
          <a:xfrm>
            <a:off x="1508818" y="2734169"/>
            <a:ext cx="863357" cy="863357"/>
          </a:xfrm>
          <a:custGeom>
            <a:avLst/>
            <a:gdLst>
              <a:gd name="T0" fmla="*/ 0 w 16159"/>
              <a:gd name="T1" fmla="*/ 8080 h 16159"/>
              <a:gd name="T2" fmla="*/ 16159 w 16159"/>
              <a:gd name="T3" fmla="*/ 8080 h 16159"/>
              <a:gd name="T4" fmla="*/ 7837 w 16159"/>
              <a:gd name="T5" fmla="*/ 4181 h 16159"/>
              <a:gd name="T6" fmla="*/ 7067 w 16159"/>
              <a:gd name="T7" fmla="*/ 8080 h 16159"/>
              <a:gd name="T8" fmla="*/ 4589 w 16159"/>
              <a:gd name="T9" fmla="*/ 9807 h 16159"/>
              <a:gd name="T10" fmla="*/ 4564 w 16159"/>
              <a:gd name="T11" fmla="*/ 9754 h 16159"/>
              <a:gd name="T12" fmla="*/ 4519 w 16159"/>
              <a:gd name="T13" fmla="*/ 9657 h 16159"/>
              <a:gd name="T14" fmla="*/ 4454 w 16159"/>
              <a:gd name="T15" fmla="*/ 9502 h 16159"/>
              <a:gd name="T16" fmla="*/ 4436 w 16159"/>
              <a:gd name="T17" fmla="*/ 9455 h 16159"/>
              <a:gd name="T18" fmla="*/ 4363 w 16159"/>
              <a:gd name="T19" fmla="*/ 9245 h 16159"/>
              <a:gd name="T20" fmla="*/ 4184 w 16159"/>
              <a:gd name="T21" fmla="*/ 8072 h 16159"/>
              <a:gd name="T22" fmla="*/ 4429 w 16159"/>
              <a:gd name="T23" fmla="*/ 6710 h 16159"/>
              <a:gd name="T24" fmla="*/ 8321 w 16159"/>
              <a:gd name="T25" fmla="*/ 4181 h 16159"/>
              <a:gd name="T26" fmla="*/ 11920 w 16159"/>
              <a:gd name="T27" fmla="*/ 8721 h 16159"/>
              <a:gd name="T28" fmla="*/ 11844 w 16159"/>
              <a:gd name="T29" fmla="*/ 9074 h 16159"/>
              <a:gd name="T30" fmla="*/ 11821 w 16159"/>
              <a:gd name="T31" fmla="*/ 9160 h 16159"/>
              <a:gd name="T32" fmla="*/ 11795 w 16159"/>
              <a:gd name="T33" fmla="*/ 9245 h 16159"/>
              <a:gd name="T34" fmla="*/ 11639 w 16159"/>
              <a:gd name="T35" fmla="*/ 9657 h 16159"/>
              <a:gd name="T36" fmla="*/ 11602 w 16159"/>
              <a:gd name="T37" fmla="*/ 9738 h 16159"/>
              <a:gd name="T38" fmla="*/ 9054 w 16159"/>
              <a:gd name="T39" fmla="*/ 8354 h 16159"/>
              <a:gd name="T40" fmla="*/ 8321 w 16159"/>
              <a:gd name="T41" fmla="*/ 7097 h 16159"/>
              <a:gd name="T42" fmla="*/ 7344 w 16159"/>
              <a:gd name="T43" fmla="*/ 8775 h 16159"/>
              <a:gd name="T44" fmla="*/ 8813 w 16159"/>
              <a:gd name="T45" fmla="*/ 8776 h 16159"/>
              <a:gd name="T46" fmla="*/ 11249 w 16159"/>
              <a:gd name="T47" fmla="*/ 10339 h 16159"/>
              <a:gd name="T48" fmla="*/ 11144 w 16159"/>
              <a:gd name="T49" fmla="*/ 10479 h 16159"/>
              <a:gd name="T50" fmla="*/ 11085 w 16159"/>
              <a:gd name="T51" fmla="*/ 10552 h 16159"/>
              <a:gd name="T52" fmla="*/ 10918 w 16159"/>
              <a:gd name="T53" fmla="*/ 10741 h 16159"/>
              <a:gd name="T54" fmla="*/ 10833 w 16159"/>
              <a:gd name="T55" fmla="*/ 10829 h 16159"/>
              <a:gd name="T56" fmla="*/ 10670 w 16159"/>
              <a:gd name="T57" fmla="*/ 10984 h 16159"/>
              <a:gd name="T58" fmla="*/ 10604 w 16159"/>
              <a:gd name="T59" fmla="*/ 11041 h 16159"/>
              <a:gd name="T60" fmla="*/ 10330 w 16159"/>
              <a:gd name="T61" fmla="*/ 11254 h 16159"/>
              <a:gd name="T62" fmla="*/ 9961 w 16159"/>
              <a:gd name="T63" fmla="*/ 11486 h 16159"/>
              <a:gd name="T64" fmla="*/ 9402 w 16159"/>
              <a:gd name="T65" fmla="*/ 11741 h 16159"/>
              <a:gd name="T66" fmla="*/ 9300 w 16159"/>
              <a:gd name="T67" fmla="*/ 11775 h 16159"/>
              <a:gd name="T68" fmla="*/ 9148 w 16159"/>
              <a:gd name="T69" fmla="*/ 11822 h 16159"/>
              <a:gd name="T70" fmla="*/ 9131 w 16159"/>
              <a:gd name="T71" fmla="*/ 11827 h 16159"/>
              <a:gd name="T72" fmla="*/ 8975 w 16159"/>
              <a:gd name="T73" fmla="*/ 11869 h 16159"/>
              <a:gd name="T74" fmla="*/ 8887 w 16159"/>
              <a:gd name="T75" fmla="*/ 11888 h 16159"/>
              <a:gd name="T76" fmla="*/ 8575 w 16159"/>
              <a:gd name="T77" fmla="*/ 11941 h 16159"/>
              <a:gd name="T78" fmla="*/ 8530 w 16159"/>
              <a:gd name="T79" fmla="*/ 11946 h 16159"/>
              <a:gd name="T80" fmla="*/ 7628 w 16159"/>
              <a:gd name="T81" fmla="*/ 11945 h 16159"/>
              <a:gd name="T82" fmla="*/ 7583 w 16159"/>
              <a:gd name="T83" fmla="*/ 11941 h 16159"/>
              <a:gd name="T84" fmla="*/ 7271 w 16159"/>
              <a:gd name="T85" fmla="*/ 11888 h 16159"/>
              <a:gd name="T86" fmla="*/ 7183 w 16159"/>
              <a:gd name="T87" fmla="*/ 11869 h 16159"/>
              <a:gd name="T88" fmla="*/ 7026 w 16159"/>
              <a:gd name="T89" fmla="*/ 11827 h 16159"/>
              <a:gd name="T90" fmla="*/ 6921 w 16159"/>
              <a:gd name="T91" fmla="*/ 11796 h 16159"/>
              <a:gd name="T92" fmla="*/ 6836 w 16159"/>
              <a:gd name="T93" fmla="*/ 11768 h 16159"/>
              <a:gd name="T94" fmla="*/ 6592 w 16159"/>
              <a:gd name="T95" fmla="*/ 11676 h 16159"/>
              <a:gd name="T96" fmla="*/ 6197 w 16159"/>
              <a:gd name="T97" fmla="*/ 11486 h 16159"/>
              <a:gd name="T98" fmla="*/ 5555 w 16159"/>
              <a:gd name="T99" fmla="*/ 11043 h 16159"/>
              <a:gd name="T100" fmla="*/ 5499 w 16159"/>
              <a:gd name="T101" fmla="*/ 10993 h 16159"/>
              <a:gd name="T102" fmla="*/ 5460 w 16159"/>
              <a:gd name="T103" fmla="*/ 10959 h 16159"/>
              <a:gd name="T104" fmla="*/ 5181 w 16159"/>
              <a:gd name="T105" fmla="*/ 10677 h 16159"/>
              <a:gd name="T106" fmla="*/ 5068 w 16159"/>
              <a:gd name="T107" fmla="*/ 10545 h 16159"/>
              <a:gd name="T108" fmla="*/ 5014 w 16159"/>
              <a:gd name="T109" fmla="*/ 10478 h 16159"/>
              <a:gd name="T110" fmla="*/ 4833 w 16159"/>
              <a:gd name="T111" fmla="*/ 10226 h 16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159" h="16159">
                <a:moveTo>
                  <a:pt x="8079" y="0"/>
                </a:moveTo>
                <a:cubicBezTo>
                  <a:pt x="3617" y="0"/>
                  <a:pt x="0" y="3617"/>
                  <a:pt x="0" y="8080"/>
                </a:cubicBezTo>
                <a:cubicBezTo>
                  <a:pt x="0" y="12542"/>
                  <a:pt x="3617" y="16159"/>
                  <a:pt x="8079" y="16159"/>
                </a:cubicBezTo>
                <a:cubicBezTo>
                  <a:pt x="12542" y="16159"/>
                  <a:pt x="16159" y="12542"/>
                  <a:pt x="16159" y="8080"/>
                </a:cubicBezTo>
                <a:cubicBezTo>
                  <a:pt x="16159" y="3617"/>
                  <a:pt x="12542" y="0"/>
                  <a:pt x="8079" y="0"/>
                </a:cubicBezTo>
                <a:close/>
                <a:moveTo>
                  <a:pt x="7837" y="4181"/>
                </a:moveTo>
                <a:lnTo>
                  <a:pt x="7837" y="7097"/>
                </a:lnTo>
                <a:cubicBezTo>
                  <a:pt x="7395" y="7205"/>
                  <a:pt x="7067" y="7604"/>
                  <a:pt x="7067" y="8080"/>
                </a:cubicBezTo>
                <a:cubicBezTo>
                  <a:pt x="7067" y="8175"/>
                  <a:pt x="7080" y="8267"/>
                  <a:pt x="7105" y="8354"/>
                </a:cubicBezTo>
                <a:lnTo>
                  <a:pt x="4589" y="9807"/>
                </a:lnTo>
                <a:cubicBezTo>
                  <a:pt x="4582" y="9792"/>
                  <a:pt x="4575" y="9778"/>
                  <a:pt x="4568" y="9763"/>
                </a:cubicBezTo>
                <a:cubicBezTo>
                  <a:pt x="4567" y="9760"/>
                  <a:pt x="4566" y="9757"/>
                  <a:pt x="4564" y="9754"/>
                </a:cubicBezTo>
                <a:cubicBezTo>
                  <a:pt x="4558" y="9740"/>
                  <a:pt x="4551" y="9726"/>
                  <a:pt x="4545" y="9712"/>
                </a:cubicBezTo>
                <a:cubicBezTo>
                  <a:pt x="4536" y="9694"/>
                  <a:pt x="4528" y="9676"/>
                  <a:pt x="4519" y="9657"/>
                </a:cubicBezTo>
                <a:cubicBezTo>
                  <a:pt x="4507" y="9631"/>
                  <a:pt x="4496" y="9604"/>
                  <a:pt x="4485" y="9577"/>
                </a:cubicBezTo>
                <a:cubicBezTo>
                  <a:pt x="4474" y="9552"/>
                  <a:pt x="4464" y="9527"/>
                  <a:pt x="4454" y="9502"/>
                </a:cubicBezTo>
                <a:cubicBezTo>
                  <a:pt x="4453" y="9500"/>
                  <a:pt x="4452" y="9498"/>
                  <a:pt x="4451" y="9495"/>
                </a:cubicBezTo>
                <a:cubicBezTo>
                  <a:pt x="4446" y="9482"/>
                  <a:pt x="4441" y="9468"/>
                  <a:pt x="4436" y="9455"/>
                </a:cubicBezTo>
                <a:cubicBezTo>
                  <a:pt x="4431" y="9441"/>
                  <a:pt x="4425" y="9427"/>
                  <a:pt x="4420" y="9412"/>
                </a:cubicBezTo>
                <a:cubicBezTo>
                  <a:pt x="4400" y="9357"/>
                  <a:pt x="4381" y="9301"/>
                  <a:pt x="4363" y="9245"/>
                </a:cubicBezTo>
                <a:cubicBezTo>
                  <a:pt x="4345" y="9188"/>
                  <a:pt x="4329" y="9131"/>
                  <a:pt x="4314" y="9074"/>
                </a:cubicBezTo>
                <a:cubicBezTo>
                  <a:pt x="4229" y="8754"/>
                  <a:pt x="4184" y="8418"/>
                  <a:pt x="4184" y="8072"/>
                </a:cubicBezTo>
                <a:cubicBezTo>
                  <a:pt x="4184" y="7627"/>
                  <a:pt x="4259" y="7199"/>
                  <a:pt x="4396" y="6801"/>
                </a:cubicBezTo>
                <a:cubicBezTo>
                  <a:pt x="4406" y="6770"/>
                  <a:pt x="4417" y="6740"/>
                  <a:pt x="4429" y="6710"/>
                </a:cubicBezTo>
                <a:cubicBezTo>
                  <a:pt x="4954" y="5300"/>
                  <a:pt x="6270" y="4277"/>
                  <a:pt x="7837" y="4181"/>
                </a:cubicBezTo>
                <a:close/>
                <a:moveTo>
                  <a:pt x="8321" y="4181"/>
                </a:moveTo>
                <a:cubicBezTo>
                  <a:pt x="10360" y="4306"/>
                  <a:pt x="11974" y="5999"/>
                  <a:pt x="11974" y="8071"/>
                </a:cubicBezTo>
                <a:cubicBezTo>
                  <a:pt x="11974" y="8292"/>
                  <a:pt x="11955" y="8510"/>
                  <a:pt x="11920" y="8721"/>
                </a:cubicBezTo>
                <a:cubicBezTo>
                  <a:pt x="11915" y="8751"/>
                  <a:pt x="11910" y="8780"/>
                  <a:pt x="11904" y="8810"/>
                </a:cubicBezTo>
                <a:cubicBezTo>
                  <a:pt x="11887" y="8899"/>
                  <a:pt x="11867" y="8987"/>
                  <a:pt x="11844" y="9074"/>
                </a:cubicBezTo>
                <a:cubicBezTo>
                  <a:pt x="11838" y="9096"/>
                  <a:pt x="11833" y="9118"/>
                  <a:pt x="11827" y="9140"/>
                </a:cubicBezTo>
                <a:cubicBezTo>
                  <a:pt x="11825" y="9147"/>
                  <a:pt x="11823" y="9153"/>
                  <a:pt x="11821" y="9160"/>
                </a:cubicBezTo>
                <a:cubicBezTo>
                  <a:pt x="11819" y="9165"/>
                  <a:pt x="11817" y="9171"/>
                  <a:pt x="11815" y="9176"/>
                </a:cubicBezTo>
                <a:cubicBezTo>
                  <a:pt x="11809" y="9199"/>
                  <a:pt x="11802" y="9222"/>
                  <a:pt x="11795" y="9245"/>
                </a:cubicBezTo>
                <a:cubicBezTo>
                  <a:pt x="11768" y="9330"/>
                  <a:pt x="11739" y="9413"/>
                  <a:pt x="11707" y="9495"/>
                </a:cubicBezTo>
                <a:cubicBezTo>
                  <a:pt x="11685" y="9550"/>
                  <a:pt x="11662" y="9604"/>
                  <a:pt x="11639" y="9657"/>
                </a:cubicBezTo>
                <a:cubicBezTo>
                  <a:pt x="11636" y="9664"/>
                  <a:pt x="11633" y="9670"/>
                  <a:pt x="11630" y="9677"/>
                </a:cubicBezTo>
                <a:cubicBezTo>
                  <a:pt x="11621" y="9697"/>
                  <a:pt x="11612" y="9717"/>
                  <a:pt x="11602" y="9738"/>
                </a:cubicBezTo>
                <a:cubicBezTo>
                  <a:pt x="11591" y="9761"/>
                  <a:pt x="11580" y="9784"/>
                  <a:pt x="11568" y="9807"/>
                </a:cubicBezTo>
                <a:lnTo>
                  <a:pt x="9054" y="8354"/>
                </a:lnTo>
                <a:cubicBezTo>
                  <a:pt x="9078" y="8267"/>
                  <a:pt x="9091" y="8175"/>
                  <a:pt x="9091" y="8080"/>
                </a:cubicBezTo>
                <a:cubicBezTo>
                  <a:pt x="9091" y="7604"/>
                  <a:pt x="8763" y="7205"/>
                  <a:pt x="8321" y="7097"/>
                </a:cubicBezTo>
                <a:lnTo>
                  <a:pt x="8321" y="4181"/>
                </a:lnTo>
                <a:close/>
                <a:moveTo>
                  <a:pt x="7344" y="8775"/>
                </a:moveTo>
                <a:cubicBezTo>
                  <a:pt x="7529" y="8970"/>
                  <a:pt x="7790" y="9092"/>
                  <a:pt x="8079" y="9092"/>
                </a:cubicBezTo>
                <a:cubicBezTo>
                  <a:pt x="8369" y="9092"/>
                  <a:pt x="8629" y="8971"/>
                  <a:pt x="8813" y="8776"/>
                </a:cubicBezTo>
                <a:lnTo>
                  <a:pt x="11325" y="10226"/>
                </a:lnTo>
                <a:cubicBezTo>
                  <a:pt x="11300" y="10264"/>
                  <a:pt x="11275" y="10302"/>
                  <a:pt x="11249" y="10339"/>
                </a:cubicBezTo>
                <a:cubicBezTo>
                  <a:pt x="11215" y="10386"/>
                  <a:pt x="11180" y="10432"/>
                  <a:pt x="11144" y="10478"/>
                </a:cubicBezTo>
                <a:cubicBezTo>
                  <a:pt x="11144" y="10478"/>
                  <a:pt x="11144" y="10479"/>
                  <a:pt x="11144" y="10479"/>
                </a:cubicBezTo>
                <a:cubicBezTo>
                  <a:pt x="11126" y="10502"/>
                  <a:pt x="11108" y="10523"/>
                  <a:pt x="11090" y="10545"/>
                </a:cubicBezTo>
                <a:cubicBezTo>
                  <a:pt x="11088" y="10548"/>
                  <a:pt x="11087" y="10550"/>
                  <a:pt x="11085" y="10552"/>
                </a:cubicBezTo>
                <a:cubicBezTo>
                  <a:pt x="11068" y="10572"/>
                  <a:pt x="11052" y="10592"/>
                  <a:pt x="11034" y="10612"/>
                </a:cubicBezTo>
                <a:cubicBezTo>
                  <a:pt x="10997" y="10656"/>
                  <a:pt x="10958" y="10699"/>
                  <a:pt x="10918" y="10741"/>
                </a:cubicBezTo>
                <a:cubicBezTo>
                  <a:pt x="10899" y="10762"/>
                  <a:pt x="10878" y="10783"/>
                  <a:pt x="10858" y="10804"/>
                </a:cubicBezTo>
                <a:cubicBezTo>
                  <a:pt x="10849" y="10812"/>
                  <a:pt x="10842" y="10821"/>
                  <a:pt x="10833" y="10829"/>
                </a:cubicBezTo>
                <a:cubicBezTo>
                  <a:pt x="10821" y="10841"/>
                  <a:pt x="10809" y="10852"/>
                  <a:pt x="10797" y="10864"/>
                </a:cubicBezTo>
                <a:cubicBezTo>
                  <a:pt x="10755" y="10905"/>
                  <a:pt x="10713" y="10945"/>
                  <a:pt x="10670" y="10984"/>
                </a:cubicBezTo>
                <a:cubicBezTo>
                  <a:pt x="10656" y="10996"/>
                  <a:pt x="10642" y="11009"/>
                  <a:pt x="10629" y="11021"/>
                </a:cubicBezTo>
                <a:cubicBezTo>
                  <a:pt x="10621" y="11027"/>
                  <a:pt x="10612" y="11034"/>
                  <a:pt x="10604" y="11041"/>
                </a:cubicBezTo>
                <a:cubicBezTo>
                  <a:pt x="10604" y="11042"/>
                  <a:pt x="10603" y="11042"/>
                  <a:pt x="10602" y="11043"/>
                </a:cubicBezTo>
                <a:cubicBezTo>
                  <a:pt x="10515" y="11117"/>
                  <a:pt x="10424" y="11188"/>
                  <a:pt x="10330" y="11254"/>
                </a:cubicBezTo>
                <a:cubicBezTo>
                  <a:pt x="10259" y="11305"/>
                  <a:pt x="10187" y="11353"/>
                  <a:pt x="10112" y="11398"/>
                </a:cubicBezTo>
                <a:cubicBezTo>
                  <a:pt x="10063" y="11429"/>
                  <a:pt x="10012" y="11458"/>
                  <a:pt x="9961" y="11486"/>
                </a:cubicBezTo>
                <a:cubicBezTo>
                  <a:pt x="9833" y="11557"/>
                  <a:pt x="9702" y="11620"/>
                  <a:pt x="9566" y="11676"/>
                </a:cubicBezTo>
                <a:cubicBezTo>
                  <a:pt x="9512" y="11699"/>
                  <a:pt x="9457" y="11721"/>
                  <a:pt x="9402" y="11741"/>
                </a:cubicBezTo>
                <a:cubicBezTo>
                  <a:pt x="9377" y="11749"/>
                  <a:pt x="9353" y="11758"/>
                  <a:pt x="9329" y="11766"/>
                </a:cubicBezTo>
                <a:cubicBezTo>
                  <a:pt x="9319" y="11769"/>
                  <a:pt x="9309" y="11772"/>
                  <a:pt x="9300" y="11775"/>
                </a:cubicBezTo>
                <a:cubicBezTo>
                  <a:pt x="9279" y="11782"/>
                  <a:pt x="9258" y="11789"/>
                  <a:pt x="9237" y="11796"/>
                </a:cubicBezTo>
                <a:cubicBezTo>
                  <a:pt x="9208" y="11805"/>
                  <a:pt x="9178" y="11813"/>
                  <a:pt x="9148" y="11822"/>
                </a:cubicBezTo>
                <a:cubicBezTo>
                  <a:pt x="9147" y="11822"/>
                  <a:pt x="9146" y="11823"/>
                  <a:pt x="9145" y="11823"/>
                </a:cubicBezTo>
                <a:cubicBezTo>
                  <a:pt x="9141" y="11824"/>
                  <a:pt x="9136" y="11825"/>
                  <a:pt x="9131" y="11827"/>
                </a:cubicBezTo>
                <a:cubicBezTo>
                  <a:pt x="9105" y="11834"/>
                  <a:pt x="9079" y="11842"/>
                  <a:pt x="9053" y="11849"/>
                </a:cubicBezTo>
                <a:cubicBezTo>
                  <a:pt x="9027" y="11856"/>
                  <a:pt x="9001" y="11863"/>
                  <a:pt x="8975" y="11869"/>
                </a:cubicBezTo>
                <a:cubicBezTo>
                  <a:pt x="8970" y="11870"/>
                  <a:pt x="8964" y="11871"/>
                  <a:pt x="8958" y="11872"/>
                </a:cubicBezTo>
                <a:cubicBezTo>
                  <a:pt x="8935" y="11878"/>
                  <a:pt x="8911" y="11883"/>
                  <a:pt x="8887" y="11888"/>
                </a:cubicBezTo>
                <a:cubicBezTo>
                  <a:pt x="8880" y="11890"/>
                  <a:pt x="8872" y="11891"/>
                  <a:pt x="8864" y="11893"/>
                </a:cubicBezTo>
                <a:cubicBezTo>
                  <a:pt x="8769" y="11913"/>
                  <a:pt x="8672" y="11928"/>
                  <a:pt x="8575" y="11941"/>
                </a:cubicBezTo>
                <a:cubicBezTo>
                  <a:pt x="8560" y="11943"/>
                  <a:pt x="8545" y="11945"/>
                  <a:pt x="8530" y="11947"/>
                </a:cubicBezTo>
                <a:lnTo>
                  <a:pt x="8530" y="11946"/>
                </a:lnTo>
                <a:cubicBezTo>
                  <a:pt x="8382" y="11963"/>
                  <a:pt x="8232" y="11972"/>
                  <a:pt x="8079" y="11972"/>
                </a:cubicBezTo>
                <a:cubicBezTo>
                  <a:pt x="7927" y="11972"/>
                  <a:pt x="7776" y="11963"/>
                  <a:pt x="7628" y="11945"/>
                </a:cubicBezTo>
                <a:lnTo>
                  <a:pt x="7628" y="11947"/>
                </a:lnTo>
                <a:cubicBezTo>
                  <a:pt x="7613" y="11945"/>
                  <a:pt x="7598" y="11943"/>
                  <a:pt x="7583" y="11941"/>
                </a:cubicBezTo>
                <a:cubicBezTo>
                  <a:pt x="7485" y="11928"/>
                  <a:pt x="7389" y="11913"/>
                  <a:pt x="7294" y="11893"/>
                </a:cubicBezTo>
                <a:cubicBezTo>
                  <a:pt x="7286" y="11891"/>
                  <a:pt x="7278" y="11890"/>
                  <a:pt x="7271" y="11888"/>
                </a:cubicBezTo>
                <a:cubicBezTo>
                  <a:pt x="7247" y="11883"/>
                  <a:pt x="7223" y="11878"/>
                  <a:pt x="7199" y="11872"/>
                </a:cubicBezTo>
                <a:cubicBezTo>
                  <a:pt x="7194" y="11871"/>
                  <a:pt x="7188" y="11870"/>
                  <a:pt x="7183" y="11869"/>
                </a:cubicBezTo>
                <a:cubicBezTo>
                  <a:pt x="7157" y="11863"/>
                  <a:pt x="7131" y="11856"/>
                  <a:pt x="7105" y="11849"/>
                </a:cubicBezTo>
                <a:cubicBezTo>
                  <a:pt x="7079" y="11842"/>
                  <a:pt x="7053" y="11834"/>
                  <a:pt x="7026" y="11827"/>
                </a:cubicBezTo>
                <a:cubicBezTo>
                  <a:pt x="7021" y="11825"/>
                  <a:pt x="7015" y="11824"/>
                  <a:pt x="7010" y="11822"/>
                </a:cubicBezTo>
                <a:cubicBezTo>
                  <a:pt x="6980" y="11813"/>
                  <a:pt x="6950" y="11805"/>
                  <a:pt x="6921" y="11796"/>
                </a:cubicBezTo>
                <a:cubicBezTo>
                  <a:pt x="6900" y="11789"/>
                  <a:pt x="6879" y="11782"/>
                  <a:pt x="6858" y="11775"/>
                </a:cubicBezTo>
                <a:cubicBezTo>
                  <a:pt x="6851" y="11773"/>
                  <a:pt x="6843" y="11770"/>
                  <a:pt x="6836" y="11768"/>
                </a:cubicBezTo>
                <a:cubicBezTo>
                  <a:pt x="6809" y="11759"/>
                  <a:pt x="6783" y="11750"/>
                  <a:pt x="6756" y="11741"/>
                </a:cubicBezTo>
                <a:cubicBezTo>
                  <a:pt x="6701" y="11721"/>
                  <a:pt x="6646" y="11699"/>
                  <a:pt x="6592" y="11676"/>
                </a:cubicBezTo>
                <a:cubicBezTo>
                  <a:pt x="6510" y="11642"/>
                  <a:pt x="6431" y="11607"/>
                  <a:pt x="6352" y="11568"/>
                </a:cubicBezTo>
                <a:cubicBezTo>
                  <a:pt x="6300" y="11542"/>
                  <a:pt x="6248" y="11514"/>
                  <a:pt x="6197" y="11486"/>
                </a:cubicBezTo>
                <a:cubicBezTo>
                  <a:pt x="6018" y="11387"/>
                  <a:pt x="5848" y="11275"/>
                  <a:pt x="5688" y="11151"/>
                </a:cubicBezTo>
                <a:cubicBezTo>
                  <a:pt x="5643" y="11116"/>
                  <a:pt x="5599" y="11080"/>
                  <a:pt x="5555" y="11043"/>
                </a:cubicBezTo>
                <a:cubicBezTo>
                  <a:pt x="5554" y="11042"/>
                  <a:pt x="5553" y="11040"/>
                  <a:pt x="5552" y="11039"/>
                </a:cubicBezTo>
                <a:cubicBezTo>
                  <a:pt x="5534" y="11024"/>
                  <a:pt x="5517" y="11009"/>
                  <a:pt x="5499" y="10993"/>
                </a:cubicBezTo>
                <a:cubicBezTo>
                  <a:pt x="5493" y="10988"/>
                  <a:pt x="5488" y="10983"/>
                  <a:pt x="5482" y="10978"/>
                </a:cubicBezTo>
                <a:cubicBezTo>
                  <a:pt x="5474" y="10971"/>
                  <a:pt x="5467" y="10965"/>
                  <a:pt x="5460" y="10959"/>
                </a:cubicBezTo>
                <a:cubicBezTo>
                  <a:pt x="5405" y="10909"/>
                  <a:pt x="5352" y="10856"/>
                  <a:pt x="5300" y="10804"/>
                </a:cubicBezTo>
                <a:cubicBezTo>
                  <a:pt x="5260" y="10762"/>
                  <a:pt x="5220" y="10720"/>
                  <a:pt x="5181" y="10677"/>
                </a:cubicBezTo>
                <a:cubicBezTo>
                  <a:pt x="5145" y="10636"/>
                  <a:pt x="5108" y="10595"/>
                  <a:pt x="5073" y="10552"/>
                </a:cubicBezTo>
                <a:cubicBezTo>
                  <a:pt x="5071" y="10550"/>
                  <a:pt x="5070" y="10548"/>
                  <a:pt x="5068" y="10545"/>
                </a:cubicBezTo>
                <a:cubicBezTo>
                  <a:pt x="5050" y="10523"/>
                  <a:pt x="5032" y="10502"/>
                  <a:pt x="5014" y="10479"/>
                </a:cubicBezTo>
                <a:cubicBezTo>
                  <a:pt x="5014" y="10479"/>
                  <a:pt x="5014" y="10478"/>
                  <a:pt x="5014" y="10478"/>
                </a:cubicBezTo>
                <a:cubicBezTo>
                  <a:pt x="4978" y="10432"/>
                  <a:pt x="4943" y="10386"/>
                  <a:pt x="4909" y="10339"/>
                </a:cubicBezTo>
                <a:cubicBezTo>
                  <a:pt x="4883" y="10302"/>
                  <a:pt x="4858" y="10264"/>
                  <a:pt x="4833" y="10226"/>
                </a:cubicBezTo>
                <a:lnTo>
                  <a:pt x="7344" y="8775"/>
                </a:lnTo>
                <a:close/>
              </a:path>
            </a:pathLst>
          </a:custGeom>
          <a:solidFill>
            <a:srgbClr val="CCCC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at Permanent Magnet"/>
          <p:cNvSpPr>
            <a:spLocks noEditPoints="1"/>
          </p:cNvSpPr>
          <p:nvPr/>
        </p:nvSpPr>
        <p:spPr bwMode="auto">
          <a:xfrm>
            <a:off x="1477591" y="2703401"/>
            <a:ext cx="925353" cy="924893"/>
          </a:xfrm>
          <a:custGeom>
            <a:avLst/>
            <a:gdLst>
              <a:gd name="T0" fmla="*/ 8659 w 17318"/>
              <a:gd name="T1" fmla="*/ 0 h 17318"/>
              <a:gd name="T2" fmla="*/ 0 w 17318"/>
              <a:gd name="T3" fmla="*/ 8659 h 17318"/>
              <a:gd name="T4" fmla="*/ 8659 w 17318"/>
              <a:gd name="T5" fmla="*/ 17318 h 17318"/>
              <a:gd name="T6" fmla="*/ 17318 w 17318"/>
              <a:gd name="T7" fmla="*/ 8659 h 17318"/>
              <a:gd name="T8" fmla="*/ 8659 w 17318"/>
              <a:gd name="T9" fmla="*/ 0 h 17318"/>
              <a:gd name="T10" fmla="*/ 8659 w 17318"/>
              <a:gd name="T11" fmla="*/ 3174 h 17318"/>
              <a:gd name="T12" fmla="*/ 14144 w 17318"/>
              <a:gd name="T13" fmla="*/ 8659 h 17318"/>
              <a:gd name="T14" fmla="*/ 8659 w 17318"/>
              <a:gd name="T15" fmla="*/ 14144 h 17318"/>
              <a:gd name="T16" fmla="*/ 3175 w 17318"/>
              <a:gd name="T17" fmla="*/ 8659 h 17318"/>
              <a:gd name="T18" fmla="*/ 8659 w 17318"/>
              <a:gd name="T19" fmla="*/ 3174 h 17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318" h="17318">
                <a:moveTo>
                  <a:pt x="8659" y="0"/>
                </a:moveTo>
                <a:cubicBezTo>
                  <a:pt x="3877" y="0"/>
                  <a:pt x="0" y="3876"/>
                  <a:pt x="0" y="8659"/>
                </a:cubicBezTo>
                <a:cubicBezTo>
                  <a:pt x="0" y="13441"/>
                  <a:pt x="3877" y="17318"/>
                  <a:pt x="8659" y="17318"/>
                </a:cubicBezTo>
                <a:cubicBezTo>
                  <a:pt x="13441" y="17318"/>
                  <a:pt x="17318" y="13441"/>
                  <a:pt x="17318" y="8659"/>
                </a:cubicBezTo>
                <a:cubicBezTo>
                  <a:pt x="17318" y="3876"/>
                  <a:pt x="13441" y="0"/>
                  <a:pt x="8659" y="0"/>
                </a:cubicBezTo>
                <a:close/>
                <a:moveTo>
                  <a:pt x="8659" y="3174"/>
                </a:moveTo>
                <a:cubicBezTo>
                  <a:pt x="11689" y="3174"/>
                  <a:pt x="14144" y="5629"/>
                  <a:pt x="14144" y="8659"/>
                </a:cubicBezTo>
                <a:cubicBezTo>
                  <a:pt x="14144" y="11688"/>
                  <a:pt x="11689" y="14144"/>
                  <a:pt x="8659" y="14144"/>
                </a:cubicBezTo>
                <a:cubicBezTo>
                  <a:pt x="5630" y="14144"/>
                  <a:pt x="3175" y="11688"/>
                  <a:pt x="3175" y="8659"/>
                </a:cubicBezTo>
                <a:cubicBezTo>
                  <a:pt x="3175" y="5629"/>
                  <a:pt x="5630" y="3174"/>
                  <a:pt x="8659" y="3174"/>
                </a:cubicBez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9" name="Rotor Gear"/>
          <p:cNvSpPr>
            <a:spLocks/>
          </p:cNvSpPr>
          <p:nvPr/>
        </p:nvSpPr>
        <p:spPr bwMode="auto">
          <a:xfrm>
            <a:off x="1821096" y="3046907"/>
            <a:ext cx="237423" cy="233290"/>
          </a:xfrm>
          <a:custGeom>
            <a:avLst/>
            <a:gdLst>
              <a:gd name="T0" fmla="*/ 3674 w 4445"/>
              <a:gd name="T1" fmla="*/ 3814 h 4365"/>
              <a:gd name="T2" fmla="*/ 2760 w 4445"/>
              <a:gd name="T3" fmla="*/ 3546 h 4365"/>
              <a:gd name="T4" fmla="*/ 2272 w 4445"/>
              <a:gd name="T5" fmla="*/ 4358 h 4365"/>
              <a:gd name="T6" fmla="*/ 1746 w 4445"/>
              <a:gd name="T7" fmla="*/ 3569 h 4365"/>
              <a:gd name="T8" fmla="*/ 846 w 4445"/>
              <a:gd name="T9" fmla="*/ 3879 h 4365"/>
              <a:gd name="T10" fmla="*/ 954 w 4445"/>
              <a:gd name="T11" fmla="*/ 2939 h 4365"/>
              <a:gd name="T12" fmla="*/ 64 w 4445"/>
              <a:gd name="T13" fmla="*/ 2602 h 4365"/>
              <a:gd name="T14" fmla="*/ 754 w 4445"/>
              <a:gd name="T15" fmla="*/ 1950 h 4365"/>
              <a:gd name="T16" fmla="*/ 291 w 4445"/>
              <a:gd name="T17" fmla="*/ 1124 h 4365"/>
              <a:gd name="T18" fmla="*/ 1242 w 4445"/>
              <a:gd name="T19" fmla="*/ 1066 h 4365"/>
              <a:gd name="T20" fmla="*/ 1421 w 4445"/>
              <a:gd name="T21" fmla="*/ 137 h 4365"/>
              <a:gd name="T22" fmla="*/ 2187 w 4445"/>
              <a:gd name="T23" fmla="*/ 700 h 4365"/>
              <a:gd name="T24" fmla="*/ 2926 w 4445"/>
              <a:gd name="T25" fmla="*/ 103 h 4365"/>
              <a:gd name="T26" fmla="*/ 3148 w 4445"/>
              <a:gd name="T27" fmla="*/ 1023 h 4365"/>
              <a:gd name="T28" fmla="*/ 4101 w 4445"/>
              <a:gd name="T29" fmla="*/ 1037 h 4365"/>
              <a:gd name="T30" fmla="*/ 3676 w 4445"/>
              <a:gd name="T31" fmla="*/ 1884 h 4365"/>
              <a:gd name="T32" fmla="*/ 4396 w 4445"/>
              <a:gd name="T33" fmla="*/ 2503 h 4365"/>
              <a:gd name="T34" fmla="*/ 3523 w 4445"/>
              <a:gd name="T35" fmla="*/ 2880 h 4365"/>
              <a:gd name="T36" fmla="*/ 3674 w 4445"/>
              <a:gd name="T37" fmla="*/ 3814 h 4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45" h="4365">
                <a:moveTo>
                  <a:pt x="3674" y="3814"/>
                </a:moveTo>
                <a:cubicBezTo>
                  <a:pt x="3430" y="4027"/>
                  <a:pt x="3062" y="3429"/>
                  <a:pt x="2760" y="3546"/>
                </a:cubicBezTo>
                <a:cubicBezTo>
                  <a:pt x="2459" y="3663"/>
                  <a:pt x="2595" y="4350"/>
                  <a:pt x="2272" y="4358"/>
                </a:cubicBezTo>
                <a:cubicBezTo>
                  <a:pt x="1948" y="4365"/>
                  <a:pt x="2053" y="3672"/>
                  <a:pt x="1746" y="3569"/>
                </a:cubicBezTo>
                <a:cubicBezTo>
                  <a:pt x="1439" y="3466"/>
                  <a:pt x="1099" y="4080"/>
                  <a:pt x="846" y="3879"/>
                </a:cubicBezTo>
                <a:cubicBezTo>
                  <a:pt x="593" y="3678"/>
                  <a:pt x="1122" y="3214"/>
                  <a:pt x="954" y="2939"/>
                </a:cubicBezTo>
                <a:cubicBezTo>
                  <a:pt x="785" y="2664"/>
                  <a:pt x="127" y="2917"/>
                  <a:pt x="64" y="2602"/>
                </a:cubicBezTo>
                <a:cubicBezTo>
                  <a:pt x="0" y="2286"/>
                  <a:pt x="706" y="2268"/>
                  <a:pt x="754" y="1950"/>
                </a:cubicBezTo>
                <a:cubicBezTo>
                  <a:pt x="803" y="1632"/>
                  <a:pt x="135" y="1406"/>
                  <a:pt x="291" y="1124"/>
                </a:cubicBezTo>
                <a:cubicBezTo>
                  <a:pt x="446" y="842"/>
                  <a:pt x="998" y="1278"/>
                  <a:pt x="1242" y="1066"/>
                </a:cubicBezTo>
                <a:cubicBezTo>
                  <a:pt x="1485" y="854"/>
                  <a:pt x="1120" y="254"/>
                  <a:pt x="1421" y="137"/>
                </a:cubicBezTo>
                <a:cubicBezTo>
                  <a:pt x="1723" y="20"/>
                  <a:pt x="1863" y="707"/>
                  <a:pt x="2187" y="700"/>
                </a:cubicBezTo>
                <a:cubicBezTo>
                  <a:pt x="2511" y="692"/>
                  <a:pt x="2619" y="0"/>
                  <a:pt x="2926" y="103"/>
                </a:cubicBezTo>
                <a:cubicBezTo>
                  <a:pt x="3233" y="206"/>
                  <a:pt x="2896" y="821"/>
                  <a:pt x="3148" y="1023"/>
                </a:cubicBezTo>
                <a:cubicBezTo>
                  <a:pt x="3401" y="1224"/>
                  <a:pt x="3932" y="762"/>
                  <a:pt x="4101" y="1037"/>
                </a:cubicBezTo>
                <a:cubicBezTo>
                  <a:pt x="4269" y="1312"/>
                  <a:pt x="3612" y="1568"/>
                  <a:pt x="3676" y="1884"/>
                </a:cubicBezTo>
                <a:cubicBezTo>
                  <a:pt x="3739" y="2199"/>
                  <a:pt x="4445" y="2185"/>
                  <a:pt x="4396" y="2503"/>
                </a:cubicBezTo>
                <a:cubicBezTo>
                  <a:pt x="4347" y="2821"/>
                  <a:pt x="3678" y="2598"/>
                  <a:pt x="3523" y="2880"/>
                </a:cubicBezTo>
                <a:cubicBezTo>
                  <a:pt x="3367" y="3162"/>
                  <a:pt x="3917" y="3602"/>
                  <a:pt x="3674" y="3814"/>
                </a:cubicBezTo>
                <a:close/>
              </a:path>
            </a:pathLst>
          </a:custGeom>
          <a:solidFill>
            <a:srgbClr val="CCCC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37" name="Magnetic Poles"/>
          <p:cNvGrpSpPr/>
          <p:nvPr/>
        </p:nvGrpSpPr>
        <p:grpSpPr>
          <a:xfrm>
            <a:off x="1484020" y="2709830"/>
            <a:ext cx="912494" cy="912035"/>
            <a:chOff x="1978693" y="2470107"/>
            <a:chExt cx="1216659" cy="1216046"/>
          </a:xfrm>
        </p:grpSpPr>
        <p:grpSp>
          <p:nvGrpSpPr>
            <p:cNvPr id="636" name="North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sp>
            <p:nvSpPr>
              <p:cNvPr id="601" name="North Pole Fields"/>
              <p:cNvSpPr>
                <a:spLocks noEditPoints="1"/>
              </p:cNvSpPr>
              <p:nvPr/>
            </p:nvSpPr>
            <p:spPr bwMode="auto">
              <a:xfrm>
                <a:off x="1978693" y="2470107"/>
                <a:ext cx="1216659" cy="1216046"/>
              </a:xfrm>
              <a:custGeom>
                <a:avLst/>
                <a:gdLst>
                  <a:gd name="T0" fmla="*/ 6883 w 17076"/>
                  <a:gd name="T1" fmla="*/ 218 h 17076"/>
                  <a:gd name="T2" fmla="*/ 7435 w 17076"/>
                  <a:gd name="T3" fmla="*/ 2994 h 17076"/>
                  <a:gd name="T4" fmla="*/ 7436 w 17076"/>
                  <a:gd name="T5" fmla="*/ 2994 h 17076"/>
                  <a:gd name="T6" fmla="*/ 9641 w 17076"/>
                  <a:gd name="T7" fmla="*/ 2993 h 17076"/>
                  <a:gd name="T8" fmla="*/ 10193 w 17076"/>
                  <a:gd name="T9" fmla="*/ 217 h 17076"/>
                  <a:gd name="T10" fmla="*/ 6883 w 17076"/>
                  <a:gd name="T11" fmla="*/ 218 h 17076"/>
                  <a:gd name="T12" fmla="*/ 3825 w 17076"/>
                  <a:gd name="T13" fmla="*/ 1484 h 17076"/>
                  <a:gd name="T14" fmla="*/ 1484 w 17076"/>
                  <a:gd name="T15" fmla="*/ 3825 h 17076"/>
                  <a:gd name="T16" fmla="*/ 3838 w 17076"/>
                  <a:gd name="T17" fmla="*/ 5397 h 17076"/>
                  <a:gd name="T18" fmla="*/ 5397 w 17076"/>
                  <a:gd name="T19" fmla="*/ 3837 h 17076"/>
                  <a:gd name="T20" fmla="*/ 3825 w 17076"/>
                  <a:gd name="T21" fmla="*/ 1484 h 17076"/>
                  <a:gd name="T22" fmla="*/ 13251 w 17076"/>
                  <a:gd name="T23" fmla="*/ 1485 h 17076"/>
                  <a:gd name="T24" fmla="*/ 11679 w 17076"/>
                  <a:gd name="T25" fmla="*/ 3838 h 17076"/>
                  <a:gd name="T26" fmla="*/ 13239 w 17076"/>
                  <a:gd name="T27" fmla="*/ 5397 h 17076"/>
                  <a:gd name="T28" fmla="*/ 15592 w 17076"/>
                  <a:gd name="T29" fmla="*/ 3825 h 17076"/>
                  <a:gd name="T30" fmla="*/ 13251 w 17076"/>
                  <a:gd name="T31" fmla="*/ 1485 h 17076"/>
                  <a:gd name="T32" fmla="*/ 217 w 17076"/>
                  <a:gd name="T33" fmla="*/ 6883 h 17076"/>
                  <a:gd name="T34" fmla="*/ 218 w 17076"/>
                  <a:gd name="T35" fmla="*/ 10193 h 17076"/>
                  <a:gd name="T36" fmla="*/ 2994 w 17076"/>
                  <a:gd name="T37" fmla="*/ 9641 h 17076"/>
                  <a:gd name="T38" fmla="*/ 2993 w 17076"/>
                  <a:gd name="T39" fmla="*/ 7435 h 17076"/>
                  <a:gd name="T40" fmla="*/ 217 w 17076"/>
                  <a:gd name="T41" fmla="*/ 6883 h 17076"/>
                  <a:gd name="T42" fmla="*/ 14082 w 17076"/>
                  <a:gd name="T43" fmla="*/ 7435 h 17076"/>
                  <a:gd name="T44" fmla="*/ 14082 w 17076"/>
                  <a:gd name="T45" fmla="*/ 7436 h 17076"/>
                  <a:gd name="T46" fmla="*/ 14083 w 17076"/>
                  <a:gd name="T47" fmla="*/ 9641 h 17076"/>
                  <a:gd name="T48" fmla="*/ 16859 w 17076"/>
                  <a:gd name="T49" fmla="*/ 10193 h 17076"/>
                  <a:gd name="T50" fmla="*/ 16858 w 17076"/>
                  <a:gd name="T51" fmla="*/ 6883 h 17076"/>
                  <a:gd name="T52" fmla="*/ 14082 w 17076"/>
                  <a:gd name="T53" fmla="*/ 7435 h 17076"/>
                  <a:gd name="T54" fmla="*/ 3837 w 17076"/>
                  <a:gd name="T55" fmla="*/ 11679 h 17076"/>
                  <a:gd name="T56" fmla="*/ 1484 w 17076"/>
                  <a:gd name="T57" fmla="*/ 13251 h 17076"/>
                  <a:gd name="T58" fmla="*/ 3825 w 17076"/>
                  <a:gd name="T59" fmla="*/ 15591 h 17076"/>
                  <a:gd name="T60" fmla="*/ 5397 w 17076"/>
                  <a:gd name="T61" fmla="*/ 13238 h 17076"/>
                  <a:gd name="T62" fmla="*/ 3837 w 17076"/>
                  <a:gd name="T63" fmla="*/ 11679 h 17076"/>
                  <a:gd name="T64" fmla="*/ 13238 w 17076"/>
                  <a:gd name="T65" fmla="*/ 11679 h 17076"/>
                  <a:gd name="T66" fmla="*/ 11679 w 17076"/>
                  <a:gd name="T67" fmla="*/ 13239 h 17076"/>
                  <a:gd name="T68" fmla="*/ 13251 w 17076"/>
                  <a:gd name="T69" fmla="*/ 15592 h 17076"/>
                  <a:gd name="T70" fmla="*/ 15591 w 17076"/>
                  <a:gd name="T71" fmla="*/ 13251 h 17076"/>
                  <a:gd name="T72" fmla="*/ 13238 w 17076"/>
                  <a:gd name="T73" fmla="*/ 11679 h 17076"/>
                  <a:gd name="T74" fmla="*/ 7435 w 17076"/>
                  <a:gd name="T75" fmla="*/ 14083 h 17076"/>
                  <a:gd name="T76" fmla="*/ 6883 w 17076"/>
                  <a:gd name="T77" fmla="*/ 16859 h 17076"/>
                  <a:gd name="T78" fmla="*/ 10193 w 17076"/>
                  <a:gd name="T79" fmla="*/ 16858 h 17076"/>
                  <a:gd name="T80" fmla="*/ 9641 w 17076"/>
                  <a:gd name="T81" fmla="*/ 14082 h 17076"/>
                  <a:gd name="T82" fmla="*/ 7435 w 17076"/>
                  <a:gd name="T83" fmla="*/ 14083 h 17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076" h="17076">
                    <a:moveTo>
                      <a:pt x="6883" y="218"/>
                    </a:moveTo>
                    <a:lnTo>
                      <a:pt x="7435" y="2994"/>
                    </a:lnTo>
                    <a:lnTo>
                      <a:pt x="7436" y="2994"/>
                    </a:lnTo>
                    <a:cubicBezTo>
                      <a:pt x="8187" y="2845"/>
                      <a:pt x="8933" y="2852"/>
                      <a:pt x="9641" y="2993"/>
                    </a:cubicBezTo>
                    <a:lnTo>
                      <a:pt x="10193" y="217"/>
                    </a:lnTo>
                    <a:cubicBezTo>
                      <a:pt x="9100" y="0"/>
                      <a:pt x="7975" y="1"/>
                      <a:pt x="6883" y="218"/>
                    </a:cubicBezTo>
                    <a:close/>
                    <a:moveTo>
                      <a:pt x="3825" y="1484"/>
                    </a:moveTo>
                    <a:cubicBezTo>
                      <a:pt x="2899" y="2103"/>
                      <a:pt x="2103" y="2899"/>
                      <a:pt x="1484" y="3825"/>
                    </a:cubicBezTo>
                    <a:lnTo>
                      <a:pt x="3838" y="5397"/>
                    </a:lnTo>
                    <a:cubicBezTo>
                      <a:pt x="4247" y="4785"/>
                      <a:pt x="4775" y="4253"/>
                      <a:pt x="5397" y="3837"/>
                    </a:cubicBezTo>
                    <a:lnTo>
                      <a:pt x="3825" y="1484"/>
                    </a:lnTo>
                    <a:close/>
                    <a:moveTo>
                      <a:pt x="13251" y="1485"/>
                    </a:moveTo>
                    <a:lnTo>
                      <a:pt x="11679" y="3838"/>
                    </a:lnTo>
                    <a:cubicBezTo>
                      <a:pt x="12291" y="4247"/>
                      <a:pt x="12823" y="4775"/>
                      <a:pt x="13239" y="5397"/>
                    </a:cubicBezTo>
                    <a:lnTo>
                      <a:pt x="15592" y="3825"/>
                    </a:lnTo>
                    <a:cubicBezTo>
                      <a:pt x="14973" y="2899"/>
                      <a:pt x="14177" y="2104"/>
                      <a:pt x="13251" y="1485"/>
                    </a:cubicBezTo>
                    <a:close/>
                    <a:moveTo>
                      <a:pt x="217" y="6883"/>
                    </a:moveTo>
                    <a:cubicBezTo>
                      <a:pt x="0" y="7976"/>
                      <a:pt x="1" y="9101"/>
                      <a:pt x="218" y="10193"/>
                    </a:cubicBezTo>
                    <a:lnTo>
                      <a:pt x="2994" y="9641"/>
                    </a:lnTo>
                    <a:cubicBezTo>
                      <a:pt x="2845" y="8889"/>
                      <a:pt x="2852" y="8143"/>
                      <a:pt x="2993" y="7435"/>
                    </a:cubicBezTo>
                    <a:lnTo>
                      <a:pt x="217" y="6883"/>
                    </a:lnTo>
                    <a:close/>
                    <a:moveTo>
                      <a:pt x="14082" y="7435"/>
                    </a:moveTo>
                    <a:lnTo>
                      <a:pt x="14082" y="7436"/>
                    </a:lnTo>
                    <a:cubicBezTo>
                      <a:pt x="14231" y="8187"/>
                      <a:pt x="14224" y="8933"/>
                      <a:pt x="14083" y="9641"/>
                    </a:cubicBezTo>
                    <a:lnTo>
                      <a:pt x="16859" y="10193"/>
                    </a:lnTo>
                    <a:cubicBezTo>
                      <a:pt x="17076" y="9100"/>
                      <a:pt x="17075" y="7975"/>
                      <a:pt x="16858" y="6883"/>
                    </a:cubicBezTo>
                    <a:lnTo>
                      <a:pt x="14082" y="7435"/>
                    </a:lnTo>
                    <a:close/>
                    <a:moveTo>
                      <a:pt x="3837" y="11679"/>
                    </a:moveTo>
                    <a:lnTo>
                      <a:pt x="1484" y="13251"/>
                    </a:lnTo>
                    <a:cubicBezTo>
                      <a:pt x="2103" y="14177"/>
                      <a:pt x="2899" y="14972"/>
                      <a:pt x="3825" y="15591"/>
                    </a:cubicBezTo>
                    <a:lnTo>
                      <a:pt x="5397" y="13238"/>
                    </a:lnTo>
                    <a:cubicBezTo>
                      <a:pt x="4785" y="12829"/>
                      <a:pt x="4253" y="12301"/>
                      <a:pt x="3837" y="11679"/>
                    </a:cubicBezTo>
                    <a:close/>
                    <a:moveTo>
                      <a:pt x="13238" y="11679"/>
                    </a:moveTo>
                    <a:cubicBezTo>
                      <a:pt x="12829" y="12291"/>
                      <a:pt x="12300" y="12823"/>
                      <a:pt x="11679" y="13239"/>
                    </a:cubicBezTo>
                    <a:lnTo>
                      <a:pt x="13251" y="15592"/>
                    </a:lnTo>
                    <a:cubicBezTo>
                      <a:pt x="14177" y="14973"/>
                      <a:pt x="14972" y="14177"/>
                      <a:pt x="15591" y="13251"/>
                    </a:cubicBezTo>
                    <a:lnTo>
                      <a:pt x="13238" y="11679"/>
                    </a:lnTo>
                    <a:close/>
                    <a:moveTo>
                      <a:pt x="7435" y="14083"/>
                    </a:moveTo>
                    <a:lnTo>
                      <a:pt x="6883" y="16859"/>
                    </a:lnTo>
                    <a:cubicBezTo>
                      <a:pt x="7976" y="17076"/>
                      <a:pt x="9101" y="17075"/>
                      <a:pt x="10193" y="16858"/>
                    </a:cubicBezTo>
                    <a:lnTo>
                      <a:pt x="9641" y="14082"/>
                    </a:lnTo>
                    <a:cubicBezTo>
                      <a:pt x="8889" y="14231"/>
                      <a:pt x="8143" y="14224"/>
                      <a:pt x="7435" y="14083"/>
                    </a:cubicBez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North Pole Labels"/>
              <p:cNvSpPr>
                <a:spLocks noEditPoints="1"/>
              </p:cNvSpPr>
              <p:nvPr/>
            </p:nvSpPr>
            <p:spPr bwMode="auto">
              <a:xfrm>
                <a:off x="2025228" y="2516642"/>
                <a:ext cx="1123588" cy="1122975"/>
              </a:xfrm>
              <a:custGeom>
                <a:avLst/>
                <a:gdLst>
                  <a:gd name="T0" fmla="*/ 7238 w 15770"/>
                  <a:gd name="T1" fmla="*/ 1641 h 15770"/>
                  <a:gd name="T2" fmla="*/ 7447 w 15770"/>
                  <a:gd name="T3" fmla="*/ 352 h 15770"/>
                  <a:gd name="T4" fmla="*/ 8531 w 15770"/>
                  <a:gd name="T5" fmla="*/ 1640 h 15770"/>
                  <a:gd name="T6" fmla="*/ 8323 w 15770"/>
                  <a:gd name="T7" fmla="*/ 0 h 15770"/>
                  <a:gd name="T8" fmla="*/ 7461 w 15770"/>
                  <a:gd name="T9" fmla="*/ 1 h 15770"/>
                  <a:gd name="T10" fmla="*/ 2767 w 15770"/>
                  <a:gd name="T11" fmla="*/ 1853 h 15770"/>
                  <a:gd name="T12" fmla="*/ 3530 w 15770"/>
                  <a:gd name="T13" fmla="*/ 2911 h 15770"/>
                  <a:gd name="T14" fmla="*/ 1853 w 15770"/>
                  <a:gd name="T15" fmla="*/ 2767 h 15770"/>
                  <a:gd name="T16" fmla="*/ 3160 w 15770"/>
                  <a:gd name="T17" fmla="*/ 3780 h 15770"/>
                  <a:gd name="T18" fmla="*/ 3769 w 15770"/>
                  <a:gd name="T19" fmla="*/ 3170 h 15770"/>
                  <a:gd name="T20" fmla="*/ 2767 w 15770"/>
                  <a:gd name="T21" fmla="*/ 1853 h 15770"/>
                  <a:gd name="T22" fmla="*/ 11844 w 15770"/>
                  <a:gd name="T23" fmla="*/ 3012 h 15770"/>
                  <a:gd name="T24" fmla="*/ 12902 w 15770"/>
                  <a:gd name="T25" fmla="*/ 2248 h 15770"/>
                  <a:gd name="T26" fmla="*/ 12757 w 15770"/>
                  <a:gd name="T27" fmla="*/ 3926 h 15770"/>
                  <a:gd name="T28" fmla="*/ 13770 w 15770"/>
                  <a:gd name="T29" fmla="*/ 2620 h 15770"/>
                  <a:gd name="T30" fmla="*/ 13160 w 15770"/>
                  <a:gd name="T31" fmla="*/ 2011 h 15770"/>
                  <a:gd name="T32" fmla="*/ 0 w 15770"/>
                  <a:gd name="T33" fmla="*/ 7239 h 15770"/>
                  <a:gd name="T34" fmla="*/ 1288 w 15770"/>
                  <a:gd name="T35" fmla="*/ 7447 h 15770"/>
                  <a:gd name="T36" fmla="*/ 0 w 15770"/>
                  <a:gd name="T37" fmla="*/ 8531 h 15770"/>
                  <a:gd name="T38" fmla="*/ 1641 w 15770"/>
                  <a:gd name="T39" fmla="*/ 8323 h 15770"/>
                  <a:gd name="T40" fmla="*/ 1641 w 15770"/>
                  <a:gd name="T41" fmla="*/ 7462 h 15770"/>
                  <a:gd name="T42" fmla="*/ 0 w 15770"/>
                  <a:gd name="T43" fmla="*/ 7239 h 15770"/>
                  <a:gd name="T44" fmla="*/ 14129 w 15770"/>
                  <a:gd name="T45" fmla="*/ 7447 h 15770"/>
                  <a:gd name="T46" fmla="*/ 14129 w 15770"/>
                  <a:gd name="T47" fmla="*/ 8308 h 15770"/>
                  <a:gd name="T48" fmla="*/ 15769 w 15770"/>
                  <a:gd name="T49" fmla="*/ 8531 h 15770"/>
                  <a:gd name="T50" fmla="*/ 14482 w 15770"/>
                  <a:gd name="T51" fmla="*/ 8323 h 15770"/>
                  <a:gd name="T52" fmla="*/ 15770 w 15770"/>
                  <a:gd name="T53" fmla="*/ 7239 h 15770"/>
                  <a:gd name="T54" fmla="*/ 3013 w 15770"/>
                  <a:gd name="T55" fmla="*/ 11844 h 15770"/>
                  <a:gd name="T56" fmla="*/ 2000 w 15770"/>
                  <a:gd name="T57" fmla="*/ 13150 h 15770"/>
                  <a:gd name="T58" fmla="*/ 2609 w 15770"/>
                  <a:gd name="T59" fmla="*/ 13759 h 15770"/>
                  <a:gd name="T60" fmla="*/ 3926 w 15770"/>
                  <a:gd name="T61" fmla="*/ 12758 h 15770"/>
                  <a:gd name="T62" fmla="*/ 2868 w 15770"/>
                  <a:gd name="T63" fmla="*/ 13522 h 15770"/>
                  <a:gd name="T64" fmla="*/ 3013 w 15770"/>
                  <a:gd name="T65" fmla="*/ 11844 h 15770"/>
                  <a:gd name="T66" fmla="*/ 12610 w 15770"/>
                  <a:gd name="T67" fmla="*/ 11990 h 15770"/>
                  <a:gd name="T68" fmla="*/ 12001 w 15770"/>
                  <a:gd name="T69" fmla="*/ 12600 h 15770"/>
                  <a:gd name="T70" fmla="*/ 13003 w 15770"/>
                  <a:gd name="T71" fmla="*/ 13917 h 15770"/>
                  <a:gd name="T72" fmla="*/ 12240 w 15770"/>
                  <a:gd name="T73" fmla="*/ 12859 h 15770"/>
                  <a:gd name="T74" fmla="*/ 13917 w 15770"/>
                  <a:gd name="T75" fmla="*/ 13003 h 15770"/>
                  <a:gd name="T76" fmla="*/ 7239 w 15770"/>
                  <a:gd name="T77" fmla="*/ 14130 h 15770"/>
                  <a:gd name="T78" fmla="*/ 7447 w 15770"/>
                  <a:gd name="T79" fmla="*/ 15770 h 15770"/>
                  <a:gd name="T80" fmla="*/ 8309 w 15770"/>
                  <a:gd name="T81" fmla="*/ 15769 h 15770"/>
                  <a:gd name="T82" fmla="*/ 8531 w 15770"/>
                  <a:gd name="T83" fmla="*/ 14129 h 15770"/>
                  <a:gd name="T84" fmla="*/ 8323 w 15770"/>
                  <a:gd name="T85" fmla="*/ 15418 h 15770"/>
                  <a:gd name="T86" fmla="*/ 7239 w 15770"/>
                  <a:gd name="T87" fmla="*/ 14130 h 15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770" h="15770">
                    <a:moveTo>
                      <a:pt x="7239" y="0"/>
                    </a:moveTo>
                    <a:lnTo>
                      <a:pt x="7238" y="1641"/>
                    </a:lnTo>
                    <a:lnTo>
                      <a:pt x="7447" y="1641"/>
                    </a:lnTo>
                    <a:lnTo>
                      <a:pt x="7447" y="352"/>
                    </a:lnTo>
                    <a:lnTo>
                      <a:pt x="8308" y="1641"/>
                    </a:lnTo>
                    <a:lnTo>
                      <a:pt x="8531" y="1640"/>
                    </a:lnTo>
                    <a:lnTo>
                      <a:pt x="8531" y="1"/>
                    </a:lnTo>
                    <a:lnTo>
                      <a:pt x="8323" y="0"/>
                    </a:lnTo>
                    <a:lnTo>
                      <a:pt x="8323" y="1288"/>
                    </a:lnTo>
                    <a:lnTo>
                      <a:pt x="7461" y="1"/>
                    </a:lnTo>
                    <a:lnTo>
                      <a:pt x="7239" y="0"/>
                    </a:lnTo>
                    <a:close/>
                    <a:moveTo>
                      <a:pt x="2767" y="1853"/>
                    </a:moveTo>
                    <a:lnTo>
                      <a:pt x="2620" y="2000"/>
                    </a:lnTo>
                    <a:lnTo>
                      <a:pt x="3530" y="2911"/>
                    </a:lnTo>
                    <a:lnTo>
                      <a:pt x="2011" y="2610"/>
                    </a:lnTo>
                    <a:lnTo>
                      <a:pt x="1853" y="2767"/>
                    </a:lnTo>
                    <a:lnTo>
                      <a:pt x="3012" y="3926"/>
                    </a:lnTo>
                    <a:lnTo>
                      <a:pt x="3160" y="3780"/>
                    </a:lnTo>
                    <a:lnTo>
                      <a:pt x="2248" y="2868"/>
                    </a:lnTo>
                    <a:lnTo>
                      <a:pt x="3769" y="3170"/>
                    </a:lnTo>
                    <a:lnTo>
                      <a:pt x="3926" y="3013"/>
                    </a:lnTo>
                    <a:lnTo>
                      <a:pt x="2767" y="1853"/>
                    </a:lnTo>
                    <a:close/>
                    <a:moveTo>
                      <a:pt x="13003" y="1853"/>
                    </a:moveTo>
                    <a:lnTo>
                      <a:pt x="11844" y="3012"/>
                    </a:lnTo>
                    <a:lnTo>
                      <a:pt x="11990" y="3160"/>
                    </a:lnTo>
                    <a:lnTo>
                      <a:pt x="12902" y="2248"/>
                    </a:lnTo>
                    <a:lnTo>
                      <a:pt x="12600" y="3769"/>
                    </a:lnTo>
                    <a:lnTo>
                      <a:pt x="12757" y="3926"/>
                    </a:lnTo>
                    <a:lnTo>
                      <a:pt x="13917" y="2767"/>
                    </a:lnTo>
                    <a:lnTo>
                      <a:pt x="13770" y="2620"/>
                    </a:lnTo>
                    <a:lnTo>
                      <a:pt x="12859" y="3530"/>
                    </a:lnTo>
                    <a:lnTo>
                      <a:pt x="13160" y="2011"/>
                    </a:lnTo>
                    <a:lnTo>
                      <a:pt x="13003" y="1853"/>
                    </a:lnTo>
                    <a:close/>
                    <a:moveTo>
                      <a:pt x="0" y="7239"/>
                    </a:moveTo>
                    <a:lnTo>
                      <a:pt x="0" y="7447"/>
                    </a:lnTo>
                    <a:lnTo>
                      <a:pt x="1288" y="7447"/>
                    </a:lnTo>
                    <a:lnTo>
                      <a:pt x="1" y="8309"/>
                    </a:lnTo>
                    <a:lnTo>
                      <a:pt x="0" y="8531"/>
                    </a:lnTo>
                    <a:lnTo>
                      <a:pt x="1641" y="8532"/>
                    </a:lnTo>
                    <a:lnTo>
                      <a:pt x="1641" y="8323"/>
                    </a:lnTo>
                    <a:lnTo>
                      <a:pt x="351" y="8323"/>
                    </a:lnTo>
                    <a:lnTo>
                      <a:pt x="1641" y="7462"/>
                    </a:lnTo>
                    <a:lnTo>
                      <a:pt x="1640" y="7239"/>
                    </a:lnTo>
                    <a:lnTo>
                      <a:pt x="0" y="7239"/>
                    </a:lnTo>
                    <a:close/>
                    <a:moveTo>
                      <a:pt x="14129" y="7238"/>
                    </a:moveTo>
                    <a:lnTo>
                      <a:pt x="14129" y="7447"/>
                    </a:lnTo>
                    <a:lnTo>
                      <a:pt x="15418" y="7447"/>
                    </a:lnTo>
                    <a:lnTo>
                      <a:pt x="14129" y="8308"/>
                    </a:lnTo>
                    <a:lnTo>
                      <a:pt x="14129" y="8531"/>
                    </a:lnTo>
                    <a:lnTo>
                      <a:pt x="15769" y="8531"/>
                    </a:lnTo>
                    <a:lnTo>
                      <a:pt x="15770" y="8323"/>
                    </a:lnTo>
                    <a:lnTo>
                      <a:pt x="14482" y="8323"/>
                    </a:lnTo>
                    <a:lnTo>
                      <a:pt x="15769" y="7461"/>
                    </a:lnTo>
                    <a:lnTo>
                      <a:pt x="15770" y="7239"/>
                    </a:lnTo>
                    <a:lnTo>
                      <a:pt x="14129" y="7238"/>
                    </a:lnTo>
                    <a:close/>
                    <a:moveTo>
                      <a:pt x="3013" y="11844"/>
                    </a:moveTo>
                    <a:lnTo>
                      <a:pt x="1853" y="13003"/>
                    </a:lnTo>
                    <a:lnTo>
                      <a:pt x="2000" y="13150"/>
                    </a:lnTo>
                    <a:lnTo>
                      <a:pt x="2911" y="12240"/>
                    </a:lnTo>
                    <a:lnTo>
                      <a:pt x="2609" y="13759"/>
                    </a:lnTo>
                    <a:lnTo>
                      <a:pt x="2767" y="13917"/>
                    </a:lnTo>
                    <a:lnTo>
                      <a:pt x="3926" y="12758"/>
                    </a:lnTo>
                    <a:lnTo>
                      <a:pt x="3780" y="12610"/>
                    </a:lnTo>
                    <a:lnTo>
                      <a:pt x="2868" y="13522"/>
                    </a:lnTo>
                    <a:lnTo>
                      <a:pt x="3170" y="12001"/>
                    </a:lnTo>
                    <a:lnTo>
                      <a:pt x="3013" y="11844"/>
                    </a:lnTo>
                    <a:close/>
                    <a:moveTo>
                      <a:pt x="12757" y="11843"/>
                    </a:moveTo>
                    <a:lnTo>
                      <a:pt x="12610" y="11990"/>
                    </a:lnTo>
                    <a:lnTo>
                      <a:pt x="13522" y="12902"/>
                    </a:lnTo>
                    <a:lnTo>
                      <a:pt x="12001" y="12600"/>
                    </a:lnTo>
                    <a:lnTo>
                      <a:pt x="11844" y="12757"/>
                    </a:lnTo>
                    <a:lnTo>
                      <a:pt x="13003" y="13917"/>
                    </a:lnTo>
                    <a:lnTo>
                      <a:pt x="13150" y="13770"/>
                    </a:lnTo>
                    <a:lnTo>
                      <a:pt x="12240" y="12859"/>
                    </a:lnTo>
                    <a:lnTo>
                      <a:pt x="13759" y="13160"/>
                    </a:lnTo>
                    <a:lnTo>
                      <a:pt x="13917" y="13003"/>
                    </a:lnTo>
                    <a:lnTo>
                      <a:pt x="12757" y="11843"/>
                    </a:lnTo>
                    <a:close/>
                    <a:moveTo>
                      <a:pt x="7239" y="14130"/>
                    </a:moveTo>
                    <a:lnTo>
                      <a:pt x="7239" y="15769"/>
                    </a:lnTo>
                    <a:lnTo>
                      <a:pt x="7447" y="15770"/>
                    </a:lnTo>
                    <a:lnTo>
                      <a:pt x="7447" y="14482"/>
                    </a:lnTo>
                    <a:lnTo>
                      <a:pt x="8309" y="15769"/>
                    </a:lnTo>
                    <a:lnTo>
                      <a:pt x="8531" y="15770"/>
                    </a:lnTo>
                    <a:lnTo>
                      <a:pt x="8531" y="14129"/>
                    </a:lnTo>
                    <a:lnTo>
                      <a:pt x="8323" y="14129"/>
                    </a:lnTo>
                    <a:lnTo>
                      <a:pt x="8323" y="15418"/>
                    </a:lnTo>
                    <a:lnTo>
                      <a:pt x="7462" y="14129"/>
                    </a:lnTo>
                    <a:lnTo>
                      <a:pt x="7239" y="14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5" name="South Poles"/>
            <p:cNvGrpSpPr/>
            <p:nvPr/>
          </p:nvGrpSpPr>
          <p:grpSpPr>
            <a:xfrm>
              <a:off x="1994613" y="2485415"/>
              <a:ext cx="1185431" cy="1185431"/>
              <a:chOff x="1994613" y="2485415"/>
              <a:chExt cx="1185431" cy="1185431"/>
            </a:xfrm>
          </p:grpSpPr>
          <p:sp>
            <p:nvSpPr>
              <p:cNvPr id="603" name="South Pole Fields"/>
              <p:cNvSpPr>
                <a:spLocks noEditPoints="1"/>
              </p:cNvSpPr>
              <p:nvPr/>
            </p:nvSpPr>
            <p:spPr bwMode="auto">
              <a:xfrm>
                <a:off x="1994613" y="2485415"/>
                <a:ext cx="1185431" cy="1185431"/>
              </a:xfrm>
              <a:custGeom>
                <a:avLst/>
                <a:gdLst>
                  <a:gd name="T0" fmla="*/ 6666 w 16642"/>
                  <a:gd name="T1" fmla="*/ 1 h 16642"/>
                  <a:gd name="T2" fmla="*/ 3608 w 16642"/>
                  <a:gd name="T3" fmla="*/ 1267 h 16642"/>
                  <a:gd name="T4" fmla="*/ 5180 w 16642"/>
                  <a:gd name="T5" fmla="*/ 3620 h 16642"/>
                  <a:gd name="T6" fmla="*/ 7218 w 16642"/>
                  <a:gd name="T7" fmla="*/ 2777 h 16642"/>
                  <a:gd name="T8" fmla="*/ 6666 w 16642"/>
                  <a:gd name="T9" fmla="*/ 1 h 16642"/>
                  <a:gd name="T10" fmla="*/ 9976 w 16642"/>
                  <a:gd name="T11" fmla="*/ 0 h 16642"/>
                  <a:gd name="T12" fmla="*/ 9424 w 16642"/>
                  <a:gd name="T13" fmla="*/ 2776 h 16642"/>
                  <a:gd name="T14" fmla="*/ 11462 w 16642"/>
                  <a:gd name="T15" fmla="*/ 3621 h 16642"/>
                  <a:gd name="T16" fmla="*/ 13034 w 16642"/>
                  <a:gd name="T17" fmla="*/ 1268 h 16642"/>
                  <a:gd name="T18" fmla="*/ 9976 w 16642"/>
                  <a:gd name="T19" fmla="*/ 0 h 16642"/>
                  <a:gd name="T20" fmla="*/ 1267 w 16642"/>
                  <a:gd name="T21" fmla="*/ 3608 h 16642"/>
                  <a:gd name="T22" fmla="*/ 0 w 16642"/>
                  <a:gd name="T23" fmla="*/ 6666 h 16642"/>
                  <a:gd name="T24" fmla="*/ 2776 w 16642"/>
                  <a:gd name="T25" fmla="*/ 7218 h 16642"/>
                  <a:gd name="T26" fmla="*/ 3621 w 16642"/>
                  <a:gd name="T27" fmla="*/ 5180 h 16642"/>
                  <a:gd name="T28" fmla="*/ 1267 w 16642"/>
                  <a:gd name="T29" fmla="*/ 3608 h 16642"/>
                  <a:gd name="T30" fmla="*/ 15375 w 16642"/>
                  <a:gd name="T31" fmla="*/ 3608 h 16642"/>
                  <a:gd name="T32" fmla="*/ 13022 w 16642"/>
                  <a:gd name="T33" fmla="*/ 5180 h 16642"/>
                  <a:gd name="T34" fmla="*/ 13865 w 16642"/>
                  <a:gd name="T35" fmla="*/ 7218 h 16642"/>
                  <a:gd name="T36" fmla="*/ 16641 w 16642"/>
                  <a:gd name="T37" fmla="*/ 6666 h 16642"/>
                  <a:gd name="T38" fmla="*/ 15375 w 16642"/>
                  <a:gd name="T39" fmla="*/ 3608 h 16642"/>
                  <a:gd name="T40" fmla="*/ 1 w 16642"/>
                  <a:gd name="T41" fmla="*/ 9976 h 16642"/>
                  <a:gd name="T42" fmla="*/ 1267 w 16642"/>
                  <a:gd name="T43" fmla="*/ 13034 h 16642"/>
                  <a:gd name="T44" fmla="*/ 3620 w 16642"/>
                  <a:gd name="T45" fmla="*/ 11462 h 16642"/>
                  <a:gd name="T46" fmla="*/ 2777 w 16642"/>
                  <a:gd name="T47" fmla="*/ 9424 h 16642"/>
                  <a:gd name="T48" fmla="*/ 1 w 16642"/>
                  <a:gd name="T49" fmla="*/ 9976 h 16642"/>
                  <a:gd name="T50" fmla="*/ 13866 w 16642"/>
                  <a:gd name="T51" fmla="*/ 9424 h 16642"/>
                  <a:gd name="T52" fmla="*/ 13021 w 16642"/>
                  <a:gd name="T53" fmla="*/ 11462 h 16642"/>
                  <a:gd name="T54" fmla="*/ 15374 w 16642"/>
                  <a:gd name="T55" fmla="*/ 13034 h 16642"/>
                  <a:gd name="T56" fmla="*/ 16642 w 16642"/>
                  <a:gd name="T57" fmla="*/ 9976 h 16642"/>
                  <a:gd name="T58" fmla="*/ 13866 w 16642"/>
                  <a:gd name="T59" fmla="*/ 9424 h 16642"/>
                  <a:gd name="T60" fmla="*/ 5180 w 16642"/>
                  <a:gd name="T61" fmla="*/ 13021 h 16642"/>
                  <a:gd name="T62" fmla="*/ 3608 w 16642"/>
                  <a:gd name="T63" fmla="*/ 15374 h 16642"/>
                  <a:gd name="T64" fmla="*/ 6666 w 16642"/>
                  <a:gd name="T65" fmla="*/ 16642 h 16642"/>
                  <a:gd name="T66" fmla="*/ 7218 w 16642"/>
                  <a:gd name="T67" fmla="*/ 13866 h 16642"/>
                  <a:gd name="T68" fmla="*/ 5180 w 16642"/>
                  <a:gd name="T69" fmla="*/ 13021 h 16642"/>
                  <a:gd name="T70" fmla="*/ 11462 w 16642"/>
                  <a:gd name="T71" fmla="*/ 13022 h 16642"/>
                  <a:gd name="T72" fmla="*/ 9424 w 16642"/>
                  <a:gd name="T73" fmla="*/ 13865 h 16642"/>
                  <a:gd name="T74" fmla="*/ 9976 w 16642"/>
                  <a:gd name="T75" fmla="*/ 16641 h 16642"/>
                  <a:gd name="T76" fmla="*/ 13034 w 16642"/>
                  <a:gd name="T77" fmla="*/ 15375 h 16642"/>
                  <a:gd name="T78" fmla="*/ 11462 w 16642"/>
                  <a:gd name="T79" fmla="*/ 13022 h 16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642" h="16642">
                    <a:moveTo>
                      <a:pt x="6666" y="1"/>
                    </a:moveTo>
                    <a:cubicBezTo>
                      <a:pt x="5573" y="218"/>
                      <a:pt x="4534" y="648"/>
                      <a:pt x="3608" y="1267"/>
                    </a:cubicBezTo>
                    <a:lnTo>
                      <a:pt x="5180" y="3620"/>
                    </a:lnTo>
                    <a:cubicBezTo>
                      <a:pt x="5780" y="3219"/>
                      <a:pt x="6466" y="2927"/>
                      <a:pt x="7218" y="2777"/>
                    </a:cubicBezTo>
                    <a:lnTo>
                      <a:pt x="6666" y="1"/>
                    </a:lnTo>
                    <a:close/>
                    <a:moveTo>
                      <a:pt x="9976" y="0"/>
                    </a:moveTo>
                    <a:lnTo>
                      <a:pt x="9424" y="2776"/>
                    </a:lnTo>
                    <a:cubicBezTo>
                      <a:pt x="10157" y="2922"/>
                      <a:pt x="10849" y="3212"/>
                      <a:pt x="11462" y="3621"/>
                    </a:cubicBezTo>
                    <a:lnTo>
                      <a:pt x="13034" y="1268"/>
                    </a:lnTo>
                    <a:cubicBezTo>
                      <a:pt x="12108" y="649"/>
                      <a:pt x="11068" y="218"/>
                      <a:pt x="9976" y="0"/>
                    </a:cubicBezTo>
                    <a:close/>
                    <a:moveTo>
                      <a:pt x="1267" y="3608"/>
                    </a:moveTo>
                    <a:cubicBezTo>
                      <a:pt x="649" y="4534"/>
                      <a:pt x="218" y="5573"/>
                      <a:pt x="0" y="6666"/>
                    </a:cubicBezTo>
                    <a:lnTo>
                      <a:pt x="2776" y="7218"/>
                    </a:lnTo>
                    <a:cubicBezTo>
                      <a:pt x="2922" y="6485"/>
                      <a:pt x="3212" y="5793"/>
                      <a:pt x="3621" y="5180"/>
                    </a:cubicBezTo>
                    <a:lnTo>
                      <a:pt x="1267" y="3608"/>
                    </a:lnTo>
                    <a:close/>
                    <a:moveTo>
                      <a:pt x="15375" y="3608"/>
                    </a:moveTo>
                    <a:lnTo>
                      <a:pt x="13022" y="5180"/>
                    </a:lnTo>
                    <a:cubicBezTo>
                      <a:pt x="13423" y="5780"/>
                      <a:pt x="13715" y="6466"/>
                      <a:pt x="13865" y="7218"/>
                    </a:cubicBezTo>
                    <a:lnTo>
                      <a:pt x="16641" y="6666"/>
                    </a:lnTo>
                    <a:cubicBezTo>
                      <a:pt x="16424" y="5573"/>
                      <a:pt x="15994" y="4534"/>
                      <a:pt x="15375" y="3608"/>
                    </a:cubicBezTo>
                    <a:close/>
                    <a:moveTo>
                      <a:pt x="1" y="9976"/>
                    </a:moveTo>
                    <a:cubicBezTo>
                      <a:pt x="218" y="11069"/>
                      <a:pt x="648" y="12108"/>
                      <a:pt x="1267" y="13034"/>
                    </a:cubicBezTo>
                    <a:lnTo>
                      <a:pt x="3620" y="11462"/>
                    </a:lnTo>
                    <a:cubicBezTo>
                      <a:pt x="3219" y="10862"/>
                      <a:pt x="2927" y="10176"/>
                      <a:pt x="2777" y="9424"/>
                    </a:cubicBezTo>
                    <a:lnTo>
                      <a:pt x="1" y="9976"/>
                    </a:lnTo>
                    <a:close/>
                    <a:moveTo>
                      <a:pt x="13866" y="9424"/>
                    </a:moveTo>
                    <a:cubicBezTo>
                      <a:pt x="13720" y="10157"/>
                      <a:pt x="13430" y="10849"/>
                      <a:pt x="13021" y="11462"/>
                    </a:cubicBezTo>
                    <a:lnTo>
                      <a:pt x="15374" y="13034"/>
                    </a:lnTo>
                    <a:cubicBezTo>
                      <a:pt x="15993" y="12108"/>
                      <a:pt x="16424" y="11069"/>
                      <a:pt x="16642" y="9976"/>
                    </a:cubicBezTo>
                    <a:lnTo>
                      <a:pt x="13866" y="9424"/>
                    </a:lnTo>
                    <a:close/>
                    <a:moveTo>
                      <a:pt x="5180" y="13021"/>
                    </a:moveTo>
                    <a:lnTo>
                      <a:pt x="3608" y="15374"/>
                    </a:lnTo>
                    <a:cubicBezTo>
                      <a:pt x="4534" y="15993"/>
                      <a:pt x="5573" y="16424"/>
                      <a:pt x="6666" y="16642"/>
                    </a:cubicBezTo>
                    <a:lnTo>
                      <a:pt x="7218" y="13866"/>
                    </a:lnTo>
                    <a:cubicBezTo>
                      <a:pt x="6485" y="13720"/>
                      <a:pt x="5793" y="13430"/>
                      <a:pt x="5180" y="13021"/>
                    </a:cubicBezTo>
                    <a:close/>
                    <a:moveTo>
                      <a:pt x="11462" y="13022"/>
                    </a:moveTo>
                    <a:cubicBezTo>
                      <a:pt x="10862" y="13423"/>
                      <a:pt x="10176" y="13715"/>
                      <a:pt x="9424" y="13865"/>
                    </a:cubicBezTo>
                    <a:lnTo>
                      <a:pt x="9976" y="16641"/>
                    </a:lnTo>
                    <a:cubicBezTo>
                      <a:pt x="11069" y="16424"/>
                      <a:pt x="12108" y="15994"/>
                      <a:pt x="13034" y="15375"/>
                    </a:cubicBezTo>
                    <a:lnTo>
                      <a:pt x="11462" y="130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South Pole Labels"/>
              <p:cNvSpPr>
                <a:spLocks noEditPoints="1"/>
              </p:cNvSpPr>
              <p:nvPr/>
            </p:nvSpPr>
            <p:spPr bwMode="auto">
              <a:xfrm>
                <a:off x="2057068" y="2550932"/>
                <a:ext cx="1051335" cy="1051335"/>
              </a:xfrm>
              <a:custGeom>
                <a:avLst/>
                <a:gdLst>
                  <a:gd name="T0" fmla="*/ 3978 w 14758"/>
                  <a:gd name="T1" fmla="*/ 711 h 14757"/>
                  <a:gd name="T2" fmla="*/ 5135 w 14758"/>
                  <a:gd name="T3" fmla="*/ 920 h 14757"/>
                  <a:gd name="T4" fmla="*/ 4708 w 14758"/>
                  <a:gd name="T5" fmla="*/ 1493 h 14757"/>
                  <a:gd name="T6" fmla="*/ 4674 w 14758"/>
                  <a:gd name="T7" fmla="*/ 1700 h 14757"/>
                  <a:gd name="T8" fmla="*/ 5263 w 14758"/>
                  <a:gd name="T9" fmla="*/ 742 h 14757"/>
                  <a:gd name="T10" fmla="*/ 4183 w 14758"/>
                  <a:gd name="T11" fmla="*/ 422 h 14757"/>
                  <a:gd name="T12" fmla="*/ 4923 w 14758"/>
                  <a:gd name="T13" fmla="*/ 82 h 14757"/>
                  <a:gd name="T14" fmla="*/ 9688 w 14758"/>
                  <a:gd name="T15" fmla="*/ 260 h 14757"/>
                  <a:gd name="T16" fmla="*/ 10359 w 14758"/>
                  <a:gd name="T17" fmla="*/ 1226 h 14757"/>
                  <a:gd name="T18" fmla="*/ 9652 w 14758"/>
                  <a:gd name="T19" fmla="*/ 1327 h 14757"/>
                  <a:gd name="T20" fmla="*/ 9481 w 14758"/>
                  <a:gd name="T21" fmla="*/ 1450 h 14757"/>
                  <a:gd name="T22" fmla="*/ 10575 w 14758"/>
                  <a:gd name="T23" fmla="*/ 1190 h 14757"/>
                  <a:gd name="T24" fmla="*/ 10037 w 14758"/>
                  <a:gd name="T25" fmla="*/ 200 h 14757"/>
                  <a:gd name="T26" fmla="*/ 10801 w 14758"/>
                  <a:gd name="T27" fmla="*/ 482 h 14757"/>
                  <a:gd name="T28" fmla="*/ 483 w 14758"/>
                  <a:gd name="T29" fmla="*/ 3955 h 14757"/>
                  <a:gd name="T30" fmla="*/ 261 w 14758"/>
                  <a:gd name="T31" fmla="*/ 5068 h 14757"/>
                  <a:gd name="T32" fmla="*/ 1227 w 14758"/>
                  <a:gd name="T33" fmla="*/ 4398 h 14757"/>
                  <a:gd name="T34" fmla="*/ 1328 w 14758"/>
                  <a:gd name="T35" fmla="*/ 5105 h 14757"/>
                  <a:gd name="T36" fmla="*/ 1451 w 14758"/>
                  <a:gd name="T37" fmla="*/ 5276 h 14757"/>
                  <a:gd name="T38" fmla="*/ 1191 w 14758"/>
                  <a:gd name="T39" fmla="*/ 4182 h 14757"/>
                  <a:gd name="T40" fmla="*/ 201 w 14758"/>
                  <a:gd name="T41" fmla="*/ 4719 h 14757"/>
                  <a:gd name="T42" fmla="*/ 483 w 14758"/>
                  <a:gd name="T43" fmla="*/ 3955 h 14757"/>
                  <a:gd name="T44" fmla="*/ 13831 w 14758"/>
                  <a:gd name="T45" fmla="*/ 4661 h 14757"/>
                  <a:gd name="T46" fmla="*/ 13434 w 14758"/>
                  <a:gd name="T47" fmla="*/ 5147 h 14757"/>
                  <a:gd name="T48" fmla="*/ 13385 w 14758"/>
                  <a:gd name="T49" fmla="*/ 4183 h 14757"/>
                  <a:gd name="T50" fmla="*/ 13569 w 14758"/>
                  <a:gd name="T51" fmla="*/ 5440 h 14757"/>
                  <a:gd name="T52" fmla="*/ 14029 w 14758"/>
                  <a:gd name="T53" fmla="*/ 4280 h 14757"/>
                  <a:gd name="T54" fmla="*/ 14374 w 14758"/>
                  <a:gd name="T55" fmla="*/ 4909 h 14757"/>
                  <a:gd name="T56" fmla="*/ 14517 w 14758"/>
                  <a:gd name="T57" fmla="*/ 4082 h 14757"/>
                  <a:gd name="T58" fmla="*/ 743 w 14758"/>
                  <a:gd name="T59" fmla="*/ 9494 h 14757"/>
                  <a:gd name="T60" fmla="*/ 423 w 14758"/>
                  <a:gd name="T61" fmla="*/ 10574 h 14757"/>
                  <a:gd name="T62" fmla="*/ 83 w 14758"/>
                  <a:gd name="T63" fmla="*/ 9834 h 14757"/>
                  <a:gd name="T64" fmla="*/ 712 w 14758"/>
                  <a:gd name="T65" fmla="*/ 10778 h 14757"/>
                  <a:gd name="T66" fmla="*/ 921 w 14758"/>
                  <a:gd name="T67" fmla="*/ 9621 h 14757"/>
                  <a:gd name="T68" fmla="*/ 1494 w 14758"/>
                  <a:gd name="T69" fmla="*/ 10049 h 14757"/>
                  <a:gd name="T70" fmla="*/ 1701 w 14758"/>
                  <a:gd name="T71" fmla="*/ 10084 h 14757"/>
                  <a:gd name="T72" fmla="*/ 13578 w 14758"/>
                  <a:gd name="T73" fmla="*/ 9336 h 14757"/>
                  <a:gd name="T74" fmla="*/ 13326 w 14758"/>
                  <a:gd name="T75" fmla="*/ 10548 h 14757"/>
                  <a:gd name="T76" fmla="*/ 14431 w 14758"/>
                  <a:gd name="T77" fmla="*/ 9887 h 14757"/>
                  <a:gd name="T78" fmla="*/ 14006 w 14758"/>
                  <a:gd name="T79" fmla="*/ 10776 h 14757"/>
                  <a:gd name="T80" fmla="*/ 14685 w 14758"/>
                  <a:gd name="T81" fmla="*/ 9842 h 14757"/>
                  <a:gd name="T82" fmla="*/ 13677 w 14758"/>
                  <a:gd name="T83" fmla="*/ 10259 h 14757"/>
                  <a:gd name="T84" fmla="*/ 13288 w 14758"/>
                  <a:gd name="T85" fmla="*/ 9865 h 14757"/>
                  <a:gd name="T86" fmla="*/ 13578 w 14758"/>
                  <a:gd name="T87" fmla="*/ 9336 h 14757"/>
                  <a:gd name="T88" fmla="*/ 4314 w 14758"/>
                  <a:gd name="T89" fmla="*/ 13802 h 14757"/>
                  <a:gd name="T90" fmla="*/ 4428 w 14758"/>
                  <a:gd name="T91" fmla="*/ 14513 h 14757"/>
                  <a:gd name="T92" fmla="*/ 4088 w 14758"/>
                  <a:gd name="T93" fmla="*/ 14516 h 14757"/>
                  <a:gd name="T94" fmla="*/ 5094 w 14758"/>
                  <a:gd name="T95" fmla="*/ 14286 h 14757"/>
                  <a:gd name="T96" fmla="*/ 4409 w 14758"/>
                  <a:gd name="T97" fmla="*/ 13388 h 14757"/>
                  <a:gd name="T98" fmla="*/ 5210 w 14758"/>
                  <a:gd name="T99" fmla="*/ 13610 h 14757"/>
                  <a:gd name="T100" fmla="*/ 4957 w 14758"/>
                  <a:gd name="T101" fmla="*/ 13103 h 14757"/>
                  <a:gd name="T102" fmla="*/ 9448 w 14758"/>
                  <a:gd name="T103" fmla="*/ 13320 h 14757"/>
                  <a:gd name="T104" fmla="*/ 10130 w 14758"/>
                  <a:gd name="T105" fmla="*/ 14046 h 14757"/>
                  <a:gd name="T106" fmla="*/ 10043 w 14758"/>
                  <a:gd name="T107" fmla="*/ 14547 h 14757"/>
                  <a:gd name="T108" fmla="*/ 10419 w 14758"/>
                  <a:gd name="T109" fmla="*/ 14683 h 14757"/>
                  <a:gd name="T110" fmla="*/ 10428 w 14758"/>
                  <a:gd name="T111" fmla="*/ 13804 h 14757"/>
                  <a:gd name="T112" fmla="*/ 9518 w 14758"/>
                  <a:gd name="T113" fmla="*/ 13581 h 14757"/>
                  <a:gd name="T114" fmla="*/ 10391 w 14758"/>
                  <a:gd name="T115" fmla="*/ 13479 h 14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758" h="14757">
                    <a:moveTo>
                      <a:pt x="4504" y="20"/>
                    </a:moveTo>
                    <a:cubicBezTo>
                      <a:pt x="4450" y="32"/>
                      <a:pt x="4396" y="50"/>
                      <a:pt x="4340" y="73"/>
                    </a:cubicBezTo>
                    <a:cubicBezTo>
                      <a:pt x="4238" y="115"/>
                      <a:pt x="4152" y="170"/>
                      <a:pt x="4083" y="239"/>
                    </a:cubicBezTo>
                    <a:cubicBezTo>
                      <a:pt x="4014" y="308"/>
                      <a:pt x="3971" y="385"/>
                      <a:pt x="3955" y="470"/>
                    </a:cubicBezTo>
                    <a:cubicBezTo>
                      <a:pt x="3939" y="554"/>
                      <a:pt x="3947" y="635"/>
                      <a:pt x="3978" y="711"/>
                    </a:cubicBezTo>
                    <a:cubicBezTo>
                      <a:pt x="4007" y="781"/>
                      <a:pt x="4051" y="837"/>
                      <a:pt x="4110" y="879"/>
                    </a:cubicBezTo>
                    <a:cubicBezTo>
                      <a:pt x="4169" y="920"/>
                      <a:pt x="4242" y="944"/>
                      <a:pt x="4330" y="952"/>
                    </a:cubicBezTo>
                    <a:cubicBezTo>
                      <a:pt x="4398" y="958"/>
                      <a:pt x="4509" y="950"/>
                      <a:pt x="4662" y="926"/>
                    </a:cubicBezTo>
                    <a:cubicBezTo>
                      <a:pt x="4815" y="902"/>
                      <a:pt x="4915" y="889"/>
                      <a:pt x="4962" y="888"/>
                    </a:cubicBezTo>
                    <a:cubicBezTo>
                      <a:pt x="5036" y="886"/>
                      <a:pt x="5093" y="896"/>
                      <a:pt x="5135" y="920"/>
                    </a:cubicBezTo>
                    <a:cubicBezTo>
                      <a:pt x="5178" y="945"/>
                      <a:pt x="5210" y="980"/>
                      <a:pt x="5229" y="1028"/>
                    </a:cubicBezTo>
                    <a:cubicBezTo>
                      <a:pt x="5249" y="1075"/>
                      <a:pt x="5252" y="1124"/>
                      <a:pt x="5240" y="1175"/>
                    </a:cubicBezTo>
                    <a:cubicBezTo>
                      <a:pt x="5227" y="1227"/>
                      <a:pt x="5197" y="1276"/>
                      <a:pt x="5148" y="1323"/>
                    </a:cubicBezTo>
                    <a:cubicBezTo>
                      <a:pt x="5099" y="1370"/>
                      <a:pt x="5035" y="1409"/>
                      <a:pt x="4959" y="1441"/>
                    </a:cubicBezTo>
                    <a:cubicBezTo>
                      <a:pt x="4873" y="1477"/>
                      <a:pt x="4789" y="1494"/>
                      <a:pt x="4708" y="1493"/>
                    </a:cubicBezTo>
                    <a:cubicBezTo>
                      <a:pt x="4626" y="1491"/>
                      <a:pt x="4560" y="1473"/>
                      <a:pt x="4507" y="1438"/>
                    </a:cubicBezTo>
                    <a:cubicBezTo>
                      <a:pt x="4454" y="1403"/>
                      <a:pt x="4407" y="1350"/>
                      <a:pt x="4366" y="1277"/>
                    </a:cubicBezTo>
                    <a:lnTo>
                      <a:pt x="4184" y="1372"/>
                    </a:lnTo>
                    <a:cubicBezTo>
                      <a:pt x="4229" y="1472"/>
                      <a:pt x="4294" y="1552"/>
                      <a:pt x="4380" y="1610"/>
                    </a:cubicBezTo>
                    <a:cubicBezTo>
                      <a:pt x="4466" y="1669"/>
                      <a:pt x="4564" y="1698"/>
                      <a:pt x="4674" y="1700"/>
                    </a:cubicBezTo>
                    <a:cubicBezTo>
                      <a:pt x="4783" y="1701"/>
                      <a:pt x="4906" y="1674"/>
                      <a:pt x="5043" y="1618"/>
                    </a:cubicBezTo>
                    <a:cubicBezTo>
                      <a:pt x="5152" y="1573"/>
                      <a:pt x="5241" y="1512"/>
                      <a:pt x="5311" y="1437"/>
                    </a:cubicBezTo>
                    <a:cubicBezTo>
                      <a:pt x="5381" y="1361"/>
                      <a:pt x="5424" y="1278"/>
                      <a:pt x="5440" y="1188"/>
                    </a:cubicBezTo>
                    <a:cubicBezTo>
                      <a:pt x="5457" y="1097"/>
                      <a:pt x="5449" y="1012"/>
                      <a:pt x="5415" y="932"/>
                    </a:cubicBezTo>
                    <a:cubicBezTo>
                      <a:pt x="5381" y="850"/>
                      <a:pt x="5331" y="787"/>
                      <a:pt x="5263" y="742"/>
                    </a:cubicBezTo>
                    <a:cubicBezTo>
                      <a:pt x="5195" y="697"/>
                      <a:pt x="5108" y="672"/>
                      <a:pt x="5003" y="668"/>
                    </a:cubicBezTo>
                    <a:cubicBezTo>
                      <a:pt x="4931" y="666"/>
                      <a:pt x="4807" y="680"/>
                      <a:pt x="4628" y="711"/>
                    </a:cubicBezTo>
                    <a:cubicBezTo>
                      <a:pt x="4450" y="741"/>
                      <a:pt x="4334" y="747"/>
                      <a:pt x="4281" y="728"/>
                    </a:cubicBezTo>
                    <a:cubicBezTo>
                      <a:pt x="4227" y="709"/>
                      <a:pt x="4189" y="672"/>
                      <a:pt x="4167" y="617"/>
                    </a:cubicBezTo>
                    <a:cubicBezTo>
                      <a:pt x="4141" y="555"/>
                      <a:pt x="4146" y="490"/>
                      <a:pt x="4183" y="422"/>
                    </a:cubicBezTo>
                    <a:cubicBezTo>
                      <a:pt x="4220" y="355"/>
                      <a:pt x="4299" y="297"/>
                      <a:pt x="4421" y="246"/>
                    </a:cubicBezTo>
                    <a:cubicBezTo>
                      <a:pt x="4537" y="198"/>
                      <a:pt x="4635" y="186"/>
                      <a:pt x="4715" y="210"/>
                    </a:cubicBezTo>
                    <a:cubicBezTo>
                      <a:pt x="4795" y="234"/>
                      <a:pt x="4860" y="292"/>
                      <a:pt x="4910" y="384"/>
                    </a:cubicBezTo>
                    <a:lnTo>
                      <a:pt x="5096" y="290"/>
                    </a:lnTo>
                    <a:cubicBezTo>
                      <a:pt x="5056" y="202"/>
                      <a:pt x="4998" y="133"/>
                      <a:pt x="4923" y="82"/>
                    </a:cubicBezTo>
                    <a:cubicBezTo>
                      <a:pt x="4848" y="31"/>
                      <a:pt x="4759" y="4"/>
                      <a:pt x="4659" y="4"/>
                    </a:cubicBezTo>
                    <a:cubicBezTo>
                      <a:pt x="4608" y="3"/>
                      <a:pt x="4557" y="9"/>
                      <a:pt x="4504" y="20"/>
                    </a:cubicBezTo>
                    <a:close/>
                    <a:moveTo>
                      <a:pt x="9991" y="10"/>
                    </a:moveTo>
                    <a:cubicBezTo>
                      <a:pt x="9937" y="21"/>
                      <a:pt x="9887" y="42"/>
                      <a:pt x="9843" y="72"/>
                    </a:cubicBezTo>
                    <a:cubicBezTo>
                      <a:pt x="9772" y="120"/>
                      <a:pt x="9720" y="183"/>
                      <a:pt x="9688" y="260"/>
                    </a:cubicBezTo>
                    <a:cubicBezTo>
                      <a:pt x="9660" y="329"/>
                      <a:pt x="9651" y="400"/>
                      <a:pt x="9664" y="471"/>
                    </a:cubicBezTo>
                    <a:cubicBezTo>
                      <a:pt x="9676" y="542"/>
                      <a:pt x="9710" y="610"/>
                      <a:pt x="9767" y="678"/>
                    </a:cubicBezTo>
                    <a:cubicBezTo>
                      <a:pt x="9810" y="731"/>
                      <a:pt x="9895" y="803"/>
                      <a:pt x="10021" y="895"/>
                    </a:cubicBezTo>
                    <a:cubicBezTo>
                      <a:pt x="10146" y="986"/>
                      <a:pt x="10225" y="1047"/>
                      <a:pt x="10260" y="1080"/>
                    </a:cubicBezTo>
                    <a:cubicBezTo>
                      <a:pt x="10313" y="1130"/>
                      <a:pt x="10346" y="1179"/>
                      <a:pt x="10359" y="1226"/>
                    </a:cubicBezTo>
                    <a:cubicBezTo>
                      <a:pt x="10372" y="1273"/>
                      <a:pt x="10369" y="1320"/>
                      <a:pt x="10349" y="1368"/>
                    </a:cubicBezTo>
                    <a:cubicBezTo>
                      <a:pt x="10330" y="1415"/>
                      <a:pt x="10297" y="1452"/>
                      <a:pt x="10252" y="1480"/>
                    </a:cubicBezTo>
                    <a:cubicBezTo>
                      <a:pt x="10207" y="1507"/>
                      <a:pt x="10151" y="1521"/>
                      <a:pt x="10083" y="1519"/>
                    </a:cubicBezTo>
                    <a:cubicBezTo>
                      <a:pt x="10015" y="1518"/>
                      <a:pt x="9942" y="1501"/>
                      <a:pt x="9866" y="1469"/>
                    </a:cubicBezTo>
                    <a:cubicBezTo>
                      <a:pt x="9780" y="1433"/>
                      <a:pt x="9708" y="1386"/>
                      <a:pt x="9652" y="1327"/>
                    </a:cubicBezTo>
                    <a:cubicBezTo>
                      <a:pt x="9595" y="1269"/>
                      <a:pt x="9561" y="1209"/>
                      <a:pt x="9548" y="1147"/>
                    </a:cubicBezTo>
                    <a:cubicBezTo>
                      <a:pt x="9536" y="1085"/>
                      <a:pt x="9541" y="1014"/>
                      <a:pt x="9563" y="934"/>
                    </a:cubicBezTo>
                    <a:lnTo>
                      <a:pt x="9367" y="872"/>
                    </a:lnTo>
                    <a:cubicBezTo>
                      <a:pt x="9328" y="975"/>
                      <a:pt x="9318" y="1077"/>
                      <a:pt x="9337" y="1179"/>
                    </a:cubicBezTo>
                    <a:cubicBezTo>
                      <a:pt x="9357" y="1281"/>
                      <a:pt x="9405" y="1372"/>
                      <a:pt x="9481" y="1450"/>
                    </a:cubicBezTo>
                    <a:cubicBezTo>
                      <a:pt x="9557" y="1528"/>
                      <a:pt x="9663" y="1596"/>
                      <a:pt x="9800" y="1653"/>
                    </a:cubicBezTo>
                    <a:cubicBezTo>
                      <a:pt x="9909" y="1697"/>
                      <a:pt x="10014" y="1718"/>
                      <a:pt x="10117" y="1714"/>
                    </a:cubicBezTo>
                    <a:cubicBezTo>
                      <a:pt x="10220" y="1711"/>
                      <a:pt x="10310" y="1683"/>
                      <a:pt x="10385" y="1631"/>
                    </a:cubicBezTo>
                    <a:cubicBezTo>
                      <a:pt x="10461" y="1578"/>
                      <a:pt x="10515" y="1512"/>
                      <a:pt x="10549" y="1431"/>
                    </a:cubicBezTo>
                    <a:cubicBezTo>
                      <a:pt x="10582" y="1350"/>
                      <a:pt x="10591" y="1269"/>
                      <a:pt x="10575" y="1190"/>
                    </a:cubicBezTo>
                    <a:cubicBezTo>
                      <a:pt x="10559" y="1110"/>
                      <a:pt x="10516" y="1031"/>
                      <a:pt x="10444" y="954"/>
                    </a:cubicBezTo>
                    <a:cubicBezTo>
                      <a:pt x="10395" y="902"/>
                      <a:pt x="10296" y="823"/>
                      <a:pt x="10149" y="718"/>
                    </a:cubicBezTo>
                    <a:cubicBezTo>
                      <a:pt x="10001" y="614"/>
                      <a:pt x="9915" y="536"/>
                      <a:pt x="9890" y="485"/>
                    </a:cubicBezTo>
                    <a:cubicBezTo>
                      <a:pt x="9866" y="433"/>
                      <a:pt x="9865" y="381"/>
                      <a:pt x="9888" y="326"/>
                    </a:cubicBezTo>
                    <a:cubicBezTo>
                      <a:pt x="9914" y="263"/>
                      <a:pt x="9963" y="222"/>
                      <a:pt x="10037" y="200"/>
                    </a:cubicBezTo>
                    <a:cubicBezTo>
                      <a:pt x="10111" y="179"/>
                      <a:pt x="10209" y="193"/>
                      <a:pt x="10331" y="243"/>
                    </a:cubicBezTo>
                    <a:cubicBezTo>
                      <a:pt x="10447" y="291"/>
                      <a:pt x="10525" y="352"/>
                      <a:pt x="10564" y="426"/>
                    </a:cubicBezTo>
                    <a:cubicBezTo>
                      <a:pt x="10604" y="500"/>
                      <a:pt x="10608" y="586"/>
                      <a:pt x="10579" y="686"/>
                    </a:cubicBezTo>
                    <a:lnTo>
                      <a:pt x="10777" y="752"/>
                    </a:lnTo>
                    <a:cubicBezTo>
                      <a:pt x="10810" y="661"/>
                      <a:pt x="10818" y="571"/>
                      <a:pt x="10801" y="482"/>
                    </a:cubicBezTo>
                    <a:cubicBezTo>
                      <a:pt x="10784" y="392"/>
                      <a:pt x="10740" y="312"/>
                      <a:pt x="10669" y="240"/>
                    </a:cubicBezTo>
                    <a:cubicBezTo>
                      <a:pt x="10599" y="168"/>
                      <a:pt x="10507" y="110"/>
                      <a:pt x="10395" y="63"/>
                    </a:cubicBezTo>
                    <a:cubicBezTo>
                      <a:pt x="10293" y="21"/>
                      <a:pt x="10193" y="0"/>
                      <a:pt x="10095" y="0"/>
                    </a:cubicBezTo>
                    <a:cubicBezTo>
                      <a:pt x="10059" y="0"/>
                      <a:pt x="10024" y="3"/>
                      <a:pt x="9991" y="10"/>
                    </a:cubicBezTo>
                    <a:close/>
                    <a:moveTo>
                      <a:pt x="483" y="3955"/>
                    </a:moveTo>
                    <a:cubicBezTo>
                      <a:pt x="393" y="3972"/>
                      <a:pt x="313" y="4016"/>
                      <a:pt x="241" y="4087"/>
                    </a:cubicBezTo>
                    <a:cubicBezTo>
                      <a:pt x="169" y="4158"/>
                      <a:pt x="110" y="4249"/>
                      <a:pt x="64" y="4362"/>
                    </a:cubicBezTo>
                    <a:cubicBezTo>
                      <a:pt x="22" y="4464"/>
                      <a:pt x="1" y="4563"/>
                      <a:pt x="1" y="4661"/>
                    </a:cubicBezTo>
                    <a:cubicBezTo>
                      <a:pt x="0" y="4759"/>
                      <a:pt x="24" y="4844"/>
                      <a:pt x="73" y="4915"/>
                    </a:cubicBezTo>
                    <a:cubicBezTo>
                      <a:pt x="121" y="4986"/>
                      <a:pt x="184" y="5036"/>
                      <a:pt x="261" y="5068"/>
                    </a:cubicBezTo>
                    <a:cubicBezTo>
                      <a:pt x="330" y="5097"/>
                      <a:pt x="400" y="5106"/>
                      <a:pt x="471" y="5094"/>
                    </a:cubicBezTo>
                    <a:cubicBezTo>
                      <a:pt x="542" y="5082"/>
                      <a:pt x="611" y="5047"/>
                      <a:pt x="679" y="4991"/>
                    </a:cubicBezTo>
                    <a:cubicBezTo>
                      <a:pt x="732" y="4947"/>
                      <a:pt x="804" y="4862"/>
                      <a:pt x="896" y="4737"/>
                    </a:cubicBezTo>
                    <a:cubicBezTo>
                      <a:pt x="987" y="4611"/>
                      <a:pt x="1048" y="4532"/>
                      <a:pt x="1081" y="4498"/>
                    </a:cubicBezTo>
                    <a:cubicBezTo>
                      <a:pt x="1131" y="4444"/>
                      <a:pt x="1180" y="4411"/>
                      <a:pt x="1227" y="4398"/>
                    </a:cubicBezTo>
                    <a:cubicBezTo>
                      <a:pt x="1274" y="4385"/>
                      <a:pt x="1320" y="4389"/>
                      <a:pt x="1368" y="4408"/>
                    </a:cubicBezTo>
                    <a:cubicBezTo>
                      <a:pt x="1415" y="4428"/>
                      <a:pt x="1453" y="4460"/>
                      <a:pt x="1481" y="4505"/>
                    </a:cubicBezTo>
                    <a:cubicBezTo>
                      <a:pt x="1508" y="4550"/>
                      <a:pt x="1522" y="4606"/>
                      <a:pt x="1520" y="4674"/>
                    </a:cubicBezTo>
                    <a:cubicBezTo>
                      <a:pt x="1519" y="4742"/>
                      <a:pt x="1502" y="4815"/>
                      <a:pt x="1470" y="4891"/>
                    </a:cubicBezTo>
                    <a:cubicBezTo>
                      <a:pt x="1434" y="4978"/>
                      <a:pt x="1387" y="5049"/>
                      <a:pt x="1328" y="5105"/>
                    </a:cubicBezTo>
                    <a:cubicBezTo>
                      <a:pt x="1270" y="5162"/>
                      <a:pt x="1210" y="5196"/>
                      <a:pt x="1148" y="5209"/>
                    </a:cubicBezTo>
                    <a:cubicBezTo>
                      <a:pt x="1086" y="5222"/>
                      <a:pt x="1015" y="5217"/>
                      <a:pt x="935" y="5194"/>
                    </a:cubicBezTo>
                    <a:lnTo>
                      <a:pt x="873" y="5391"/>
                    </a:lnTo>
                    <a:cubicBezTo>
                      <a:pt x="976" y="5430"/>
                      <a:pt x="1078" y="5439"/>
                      <a:pt x="1180" y="5420"/>
                    </a:cubicBezTo>
                    <a:cubicBezTo>
                      <a:pt x="1282" y="5401"/>
                      <a:pt x="1373" y="5353"/>
                      <a:pt x="1451" y="5276"/>
                    </a:cubicBezTo>
                    <a:cubicBezTo>
                      <a:pt x="1529" y="5200"/>
                      <a:pt x="1597" y="5094"/>
                      <a:pt x="1654" y="4957"/>
                    </a:cubicBezTo>
                    <a:cubicBezTo>
                      <a:pt x="1698" y="4849"/>
                      <a:pt x="1719" y="4742"/>
                      <a:pt x="1715" y="4639"/>
                    </a:cubicBezTo>
                    <a:cubicBezTo>
                      <a:pt x="1711" y="4537"/>
                      <a:pt x="1684" y="4448"/>
                      <a:pt x="1632" y="4372"/>
                    </a:cubicBezTo>
                    <a:cubicBezTo>
                      <a:pt x="1579" y="4296"/>
                      <a:pt x="1513" y="4241"/>
                      <a:pt x="1432" y="4208"/>
                    </a:cubicBezTo>
                    <a:cubicBezTo>
                      <a:pt x="1351" y="4174"/>
                      <a:pt x="1270" y="4166"/>
                      <a:pt x="1191" y="4182"/>
                    </a:cubicBezTo>
                    <a:cubicBezTo>
                      <a:pt x="1111" y="4198"/>
                      <a:pt x="1032" y="4242"/>
                      <a:pt x="954" y="4313"/>
                    </a:cubicBezTo>
                    <a:cubicBezTo>
                      <a:pt x="902" y="4362"/>
                      <a:pt x="824" y="4461"/>
                      <a:pt x="719" y="4609"/>
                    </a:cubicBezTo>
                    <a:cubicBezTo>
                      <a:pt x="615" y="4756"/>
                      <a:pt x="537" y="4842"/>
                      <a:pt x="486" y="4866"/>
                    </a:cubicBezTo>
                    <a:cubicBezTo>
                      <a:pt x="434" y="4891"/>
                      <a:pt x="382" y="4892"/>
                      <a:pt x="327" y="4870"/>
                    </a:cubicBezTo>
                    <a:cubicBezTo>
                      <a:pt x="264" y="4844"/>
                      <a:pt x="222" y="4793"/>
                      <a:pt x="201" y="4719"/>
                    </a:cubicBezTo>
                    <a:cubicBezTo>
                      <a:pt x="179" y="4646"/>
                      <a:pt x="194" y="4548"/>
                      <a:pt x="244" y="4427"/>
                    </a:cubicBezTo>
                    <a:cubicBezTo>
                      <a:pt x="292" y="4310"/>
                      <a:pt x="353" y="4232"/>
                      <a:pt x="427" y="4193"/>
                    </a:cubicBezTo>
                    <a:cubicBezTo>
                      <a:pt x="501" y="4154"/>
                      <a:pt x="587" y="4149"/>
                      <a:pt x="687" y="4178"/>
                    </a:cubicBezTo>
                    <a:lnTo>
                      <a:pt x="753" y="3980"/>
                    </a:lnTo>
                    <a:cubicBezTo>
                      <a:pt x="662" y="3946"/>
                      <a:pt x="572" y="3938"/>
                      <a:pt x="483" y="3955"/>
                    </a:cubicBezTo>
                    <a:close/>
                    <a:moveTo>
                      <a:pt x="14103" y="3958"/>
                    </a:moveTo>
                    <a:cubicBezTo>
                      <a:pt x="14084" y="3963"/>
                      <a:pt x="14064" y="3970"/>
                      <a:pt x="14045" y="3977"/>
                    </a:cubicBezTo>
                    <a:cubicBezTo>
                      <a:pt x="13976" y="4006"/>
                      <a:pt x="13920" y="4050"/>
                      <a:pt x="13879" y="4109"/>
                    </a:cubicBezTo>
                    <a:cubicBezTo>
                      <a:pt x="13837" y="4168"/>
                      <a:pt x="13812" y="4241"/>
                      <a:pt x="13805" y="4330"/>
                    </a:cubicBezTo>
                    <a:cubicBezTo>
                      <a:pt x="13798" y="4398"/>
                      <a:pt x="13807" y="4508"/>
                      <a:pt x="13831" y="4661"/>
                    </a:cubicBezTo>
                    <a:cubicBezTo>
                      <a:pt x="13856" y="4814"/>
                      <a:pt x="13868" y="4914"/>
                      <a:pt x="13869" y="4961"/>
                    </a:cubicBezTo>
                    <a:cubicBezTo>
                      <a:pt x="13871" y="5035"/>
                      <a:pt x="13860" y="5093"/>
                      <a:pt x="13836" y="5136"/>
                    </a:cubicBezTo>
                    <a:cubicBezTo>
                      <a:pt x="13812" y="5178"/>
                      <a:pt x="13776" y="5209"/>
                      <a:pt x="13729" y="5228"/>
                    </a:cubicBezTo>
                    <a:cubicBezTo>
                      <a:pt x="13682" y="5248"/>
                      <a:pt x="13633" y="5251"/>
                      <a:pt x="13581" y="5239"/>
                    </a:cubicBezTo>
                    <a:cubicBezTo>
                      <a:pt x="13530" y="5227"/>
                      <a:pt x="13481" y="5196"/>
                      <a:pt x="13434" y="5147"/>
                    </a:cubicBezTo>
                    <a:cubicBezTo>
                      <a:pt x="13387" y="5098"/>
                      <a:pt x="13347" y="5035"/>
                      <a:pt x="13316" y="4959"/>
                    </a:cubicBezTo>
                    <a:cubicBezTo>
                      <a:pt x="13280" y="4873"/>
                      <a:pt x="13263" y="4788"/>
                      <a:pt x="13265" y="4707"/>
                    </a:cubicBezTo>
                    <a:cubicBezTo>
                      <a:pt x="13266" y="4625"/>
                      <a:pt x="13284" y="4559"/>
                      <a:pt x="13319" y="4506"/>
                    </a:cubicBezTo>
                    <a:cubicBezTo>
                      <a:pt x="13354" y="4453"/>
                      <a:pt x="13408" y="4407"/>
                      <a:pt x="13480" y="4366"/>
                    </a:cubicBezTo>
                    <a:lnTo>
                      <a:pt x="13385" y="4183"/>
                    </a:lnTo>
                    <a:cubicBezTo>
                      <a:pt x="13284" y="4228"/>
                      <a:pt x="13205" y="4293"/>
                      <a:pt x="13147" y="4379"/>
                    </a:cubicBezTo>
                    <a:cubicBezTo>
                      <a:pt x="13089" y="4465"/>
                      <a:pt x="13058" y="4564"/>
                      <a:pt x="13057" y="4673"/>
                    </a:cubicBezTo>
                    <a:cubicBezTo>
                      <a:pt x="13055" y="4782"/>
                      <a:pt x="13083" y="4905"/>
                      <a:pt x="13140" y="5042"/>
                    </a:cubicBezTo>
                    <a:cubicBezTo>
                      <a:pt x="13185" y="5151"/>
                      <a:pt x="13245" y="5240"/>
                      <a:pt x="13321" y="5310"/>
                    </a:cubicBezTo>
                    <a:cubicBezTo>
                      <a:pt x="13396" y="5380"/>
                      <a:pt x="13478" y="5423"/>
                      <a:pt x="13569" y="5440"/>
                    </a:cubicBezTo>
                    <a:cubicBezTo>
                      <a:pt x="13659" y="5456"/>
                      <a:pt x="13745" y="5448"/>
                      <a:pt x="13826" y="5414"/>
                    </a:cubicBezTo>
                    <a:cubicBezTo>
                      <a:pt x="13907" y="5380"/>
                      <a:pt x="13970" y="5330"/>
                      <a:pt x="14015" y="5262"/>
                    </a:cubicBezTo>
                    <a:cubicBezTo>
                      <a:pt x="14060" y="5194"/>
                      <a:pt x="14085" y="5107"/>
                      <a:pt x="14089" y="5002"/>
                    </a:cubicBezTo>
                    <a:cubicBezTo>
                      <a:pt x="14091" y="4930"/>
                      <a:pt x="14077" y="4806"/>
                      <a:pt x="14047" y="4627"/>
                    </a:cubicBezTo>
                    <a:cubicBezTo>
                      <a:pt x="14016" y="4449"/>
                      <a:pt x="14010" y="4333"/>
                      <a:pt x="14029" y="4280"/>
                    </a:cubicBezTo>
                    <a:cubicBezTo>
                      <a:pt x="14048" y="4226"/>
                      <a:pt x="14085" y="4188"/>
                      <a:pt x="14139" y="4166"/>
                    </a:cubicBezTo>
                    <a:cubicBezTo>
                      <a:pt x="14202" y="4140"/>
                      <a:pt x="14267" y="4145"/>
                      <a:pt x="14335" y="4182"/>
                    </a:cubicBezTo>
                    <a:cubicBezTo>
                      <a:pt x="14402" y="4219"/>
                      <a:pt x="14461" y="4298"/>
                      <a:pt x="14511" y="4420"/>
                    </a:cubicBezTo>
                    <a:cubicBezTo>
                      <a:pt x="14559" y="4536"/>
                      <a:pt x="14571" y="4634"/>
                      <a:pt x="14547" y="4714"/>
                    </a:cubicBezTo>
                    <a:cubicBezTo>
                      <a:pt x="14522" y="4794"/>
                      <a:pt x="14465" y="4859"/>
                      <a:pt x="14374" y="4909"/>
                    </a:cubicBezTo>
                    <a:lnTo>
                      <a:pt x="14468" y="5096"/>
                    </a:lnTo>
                    <a:cubicBezTo>
                      <a:pt x="14555" y="5055"/>
                      <a:pt x="14624" y="4997"/>
                      <a:pt x="14676" y="4922"/>
                    </a:cubicBezTo>
                    <a:cubicBezTo>
                      <a:pt x="14727" y="4847"/>
                      <a:pt x="14752" y="4758"/>
                      <a:pt x="14753" y="4658"/>
                    </a:cubicBezTo>
                    <a:cubicBezTo>
                      <a:pt x="14753" y="4557"/>
                      <a:pt x="14731" y="4451"/>
                      <a:pt x="14684" y="4339"/>
                    </a:cubicBezTo>
                    <a:cubicBezTo>
                      <a:pt x="14642" y="4237"/>
                      <a:pt x="14586" y="4151"/>
                      <a:pt x="14517" y="4082"/>
                    </a:cubicBezTo>
                    <a:cubicBezTo>
                      <a:pt x="14448" y="4013"/>
                      <a:pt x="14372" y="3970"/>
                      <a:pt x="14288" y="3954"/>
                    </a:cubicBezTo>
                    <a:cubicBezTo>
                      <a:pt x="14224" y="3942"/>
                      <a:pt x="14162" y="3943"/>
                      <a:pt x="14103" y="3958"/>
                    </a:cubicBezTo>
                    <a:close/>
                    <a:moveTo>
                      <a:pt x="1025" y="9314"/>
                    </a:moveTo>
                    <a:cubicBezTo>
                      <a:pt x="994" y="9320"/>
                      <a:pt x="963" y="9329"/>
                      <a:pt x="932" y="9341"/>
                    </a:cubicBezTo>
                    <a:cubicBezTo>
                      <a:pt x="851" y="9375"/>
                      <a:pt x="788" y="9427"/>
                      <a:pt x="743" y="9494"/>
                    </a:cubicBezTo>
                    <a:cubicBezTo>
                      <a:pt x="698" y="9562"/>
                      <a:pt x="673" y="9648"/>
                      <a:pt x="669" y="9753"/>
                    </a:cubicBezTo>
                    <a:cubicBezTo>
                      <a:pt x="667" y="9825"/>
                      <a:pt x="681" y="9951"/>
                      <a:pt x="711" y="10129"/>
                    </a:cubicBezTo>
                    <a:cubicBezTo>
                      <a:pt x="742" y="10307"/>
                      <a:pt x="748" y="10423"/>
                      <a:pt x="729" y="10476"/>
                    </a:cubicBezTo>
                    <a:cubicBezTo>
                      <a:pt x="710" y="10530"/>
                      <a:pt x="673" y="10568"/>
                      <a:pt x="618" y="10591"/>
                    </a:cubicBezTo>
                    <a:cubicBezTo>
                      <a:pt x="556" y="10617"/>
                      <a:pt x="491" y="10611"/>
                      <a:pt x="423" y="10574"/>
                    </a:cubicBezTo>
                    <a:cubicBezTo>
                      <a:pt x="356" y="10537"/>
                      <a:pt x="297" y="10458"/>
                      <a:pt x="247" y="10337"/>
                    </a:cubicBezTo>
                    <a:cubicBezTo>
                      <a:pt x="198" y="10220"/>
                      <a:pt x="186" y="10122"/>
                      <a:pt x="211" y="10042"/>
                    </a:cubicBezTo>
                    <a:cubicBezTo>
                      <a:pt x="235" y="9962"/>
                      <a:pt x="293" y="9897"/>
                      <a:pt x="385" y="9847"/>
                    </a:cubicBezTo>
                    <a:lnTo>
                      <a:pt x="290" y="9661"/>
                    </a:lnTo>
                    <a:cubicBezTo>
                      <a:pt x="203" y="9701"/>
                      <a:pt x="134" y="9759"/>
                      <a:pt x="83" y="9834"/>
                    </a:cubicBezTo>
                    <a:cubicBezTo>
                      <a:pt x="32" y="9910"/>
                      <a:pt x="5" y="9997"/>
                      <a:pt x="5" y="10098"/>
                    </a:cubicBezTo>
                    <a:cubicBezTo>
                      <a:pt x="4" y="10199"/>
                      <a:pt x="27" y="10306"/>
                      <a:pt x="74" y="10418"/>
                    </a:cubicBezTo>
                    <a:cubicBezTo>
                      <a:pt x="116" y="10520"/>
                      <a:pt x="171" y="10605"/>
                      <a:pt x="240" y="10675"/>
                    </a:cubicBezTo>
                    <a:cubicBezTo>
                      <a:pt x="309" y="10744"/>
                      <a:pt x="386" y="10786"/>
                      <a:pt x="471" y="10802"/>
                    </a:cubicBezTo>
                    <a:cubicBezTo>
                      <a:pt x="555" y="10818"/>
                      <a:pt x="635" y="10810"/>
                      <a:pt x="712" y="10778"/>
                    </a:cubicBezTo>
                    <a:cubicBezTo>
                      <a:pt x="782" y="10749"/>
                      <a:pt x="837" y="10706"/>
                      <a:pt x="878" y="10647"/>
                    </a:cubicBezTo>
                    <a:cubicBezTo>
                      <a:pt x="920" y="10588"/>
                      <a:pt x="945" y="10515"/>
                      <a:pt x="953" y="10427"/>
                    </a:cubicBezTo>
                    <a:cubicBezTo>
                      <a:pt x="959" y="10359"/>
                      <a:pt x="950" y="10248"/>
                      <a:pt x="926" y="10095"/>
                    </a:cubicBezTo>
                    <a:cubicBezTo>
                      <a:pt x="902" y="9942"/>
                      <a:pt x="889" y="9842"/>
                      <a:pt x="888" y="9794"/>
                    </a:cubicBezTo>
                    <a:cubicBezTo>
                      <a:pt x="886" y="9721"/>
                      <a:pt x="897" y="9663"/>
                      <a:pt x="921" y="9621"/>
                    </a:cubicBezTo>
                    <a:cubicBezTo>
                      <a:pt x="945" y="9579"/>
                      <a:pt x="981" y="9548"/>
                      <a:pt x="1029" y="9528"/>
                    </a:cubicBezTo>
                    <a:cubicBezTo>
                      <a:pt x="1076" y="9509"/>
                      <a:pt x="1125" y="9506"/>
                      <a:pt x="1176" y="9518"/>
                    </a:cubicBezTo>
                    <a:cubicBezTo>
                      <a:pt x="1228" y="9530"/>
                      <a:pt x="1277" y="9560"/>
                      <a:pt x="1324" y="9609"/>
                    </a:cubicBezTo>
                    <a:cubicBezTo>
                      <a:pt x="1371" y="9659"/>
                      <a:pt x="1410" y="9721"/>
                      <a:pt x="1442" y="9798"/>
                    </a:cubicBezTo>
                    <a:cubicBezTo>
                      <a:pt x="1477" y="9884"/>
                      <a:pt x="1495" y="9967"/>
                      <a:pt x="1494" y="10049"/>
                    </a:cubicBezTo>
                    <a:cubicBezTo>
                      <a:pt x="1492" y="10130"/>
                      <a:pt x="1473" y="10198"/>
                      <a:pt x="1438" y="10250"/>
                    </a:cubicBezTo>
                    <a:cubicBezTo>
                      <a:pt x="1403" y="10303"/>
                      <a:pt x="1350" y="10350"/>
                      <a:pt x="1278" y="10390"/>
                    </a:cubicBezTo>
                    <a:lnTo>
                      <a:pt x="1373" y="10572"/>
                    </a:lnTo>
                    <a:cubicBezTo>
                      <a:pt x="1473" y="10528"/>
                      <a:pt x="1553" y="10462"/>
                      <a:pt x="1611" y="10376"/>
                    </a:cubicBezTo>
                    <a:cubicBezTo>
                      <a:pt x="1670" y="10290"/>
                      <a:pt x="1699" y="10193"/>
                      <a:pt x="1701" y="10084"/>
                    </a:cubicBezTo>
                    <a:cubicBezTo>
                      <a:pt x="1702" y="9974"/>
                      <a:pt x="1675" y="9851"/>
                      <a:pt x="1618" y="9714"/>
                    </a:cubicBezTo>
                    <a:cubicBezTo>
                      <a:pt x="1573" y="9606"/>
                      <a:pt x="1513" y="9517"/>
                      <a:pt x="1438" y="9447"/>
                    </a:cubicBezTo>
                    <a:cubicBezTo>
                      <a:pt x="1362" y="9377"/>
                      <a:pt x="1279" y="9334"/>
                      <a:pt x="1189" y="9317"/>
                    </a:cubicBezTo>
                    <a:cubicBezTo>
                      <a:pt x="1132" y="9307"/>
                      <a:pt x="1078" y="9305"/>
                      <a:pt x="1025" y="9314"/>
                    </a:cubicBezTo>
                    <a:close/>
                    <a:moveTo>
                      <a:pt x="13578" y="9336"/>
                    </a:moveTo>
                    <a:cubicBezTo>
                      <a:pt x="13476" y="9356"/>
                      <a:pt x="13386" y="9404"/>
                      <a:pt x="13307" y="9480"/>
                    </a:cubicBezTo>
                    <a:cubicBezTo>
                      <a:pt x="13229" y="9556"/>
                      <a:pt x="13161" y="9663"/>
                      <a:pt x="13104" y="9800"/>
                    </a:cubicBezTo>
                    <a:cubicBezTo>
                      <a:pt x="13059" y="9908"/>
                      <a:pt x="13039" y="10014"/>
                      <a:pt x="13043" y="10117"/>
                    </a:cubicBezTo>
                    <a:cubicBezTo>
                      <a:pt x="13047" y="10220"/>
                      <a:pt x="13075" y="10309"/>
                      <a:pt x="13127" y="10384"/>
                    </a:cubicBezTo>
                    <a:cubicBezTo>
                      <a:pt x="13179" y="10460"/>
                      <a:pt x="13246" y="10514"/>
                      <a:pt x="13326" y="10548"/>
                    </a:cubicBezTo>
                    <a:cubicBezTo>
                      <a:pt x="13407" y="10581"/>
                      <a:pt x="13488" y="10590"/>
                      <a:pt x="13568" y="10574"/>
                    </a:cubicBezTo>
                    <a:cubicBezTo>
                      <a:pt x="13648" y="10558"/>
                      <a:pt x="13726" y="10515"/>
                      <a:pt x="13803" y="10443"/>
                    </a:cubicBezTo>
                    <a:cubicBezTo>
                      <a:pt x="13856" y="10394"/>
                      <a:pt x="13934" y="10295"/>
                      <a:pt x="14039" y="10148"/>
                    </a:cubicBezTo>
                    <a:cubicBezTo>
                      <a:pt x="14143" y="10000"/>
                      <a:pt x="14221" y="9914"/>
                      <a:pt x="14272" y="9890"/>
                    </a:cubicBezTo>
                    <a:cubicBezTo>
                      <a:pt x="14323" y="9865"/>
                      <a:pt x="14377" y="9864"/>
                      <a:pt x="14431" y="9887"/>
                    </a:cubicBezTo>
                    <a:cubicBezTo>
                      <a:pt x="14494" y="9913"/>
                      <a:pt x="14536" y="9963"/>
                      <a:pt x="14557" y="10037"/>
                    </a:cubicBezTo>
                    <a:cubicBezTo>
                      <a:pt x="14579" y="10111"/>
                      <a:pt x="14564" y="10208"/>
                      <a:pt x="14514" y="10330"/>
                    </a:cubicBezTo>
                    <a:cubicBezTo>
                      <a:pt x="14465" y="10446"/>
                      <a:pt x="14405" y="10524"/>
                      <a:pt x="14331" y="10563"/>
                    </a:cubicBezTo>
                    <a:cubicBezTo>
                      <a:pt x="14258" y="10603"/>
                      <a:pt x="14170" y="10607"/>
                      <a:pt x="14070" y="10578"/>
                    </a:cubicBezTo>
                    <a:lnTo>
                      <a:pt x="14006" y="10776"/>
                    </a:lnTo>
                    <a:cubicBezTo>
                      <a:pt x="14096" y="10809"/>
                      <a:pt x="14185" y="10818"/>
                      <a:pt x="14275" y="10801"/>
                    </a:cubicBezTo>
                    <a:cubicBezTo>
                      <a:pt x="14364" y="10784"/>
                      <a:pt x="14445" y="10740"/>
                      <a:pt x="14516" y="10670"/>
                    </a:cubicBezTo>
                    <a:cubicBezTo>
                      <a:pt x="14588" y="10599"/>
                      <a:pt x="14648" y="10506"/>
                      <a:pt x="14694" y="10394"/>
                    </a:cubicBezTo>
                    <a:cubicBezTo>
                      <a:pt x="14737" y="10292"/>
                      <a:pt x="14758" y="10192"/>
                      <a:pt x="14758" y="10094"/>
                    </a:cubicBezTo>
                    <a:cubicBezTo>
                      <a:pt x="14758" y="9997"/>
                      <a:pt x="14733" y="9913"/>
                      <a:pt x="14685" y="9842"/>
                    </a:cubicBezTo>
                    <a:cubicBezTo>
                      <a:pt x="14636" y="9771"/>
                      <a:pt x="14574" y="9719"/>
                      <a:pt x="14497" y="9687"/>
                    </a:cubicBezTo>
                    <a:cubicBezTo>
                      <a:pt x="14428" y="9659"/>
                      <a:pt x="14357" y="9650"/>
                      <a:pt x="14287" y="9663"/>
                    </a:cubicBezTo>
                    <a:cubicBezTo>
                      <a:pt x="14216" y="9675"/>
                      <a:pt x="14146" y="9709"/>
                      <a:pt x="14078" y="9766"/>
                    </a:cubicBezTo>
                    <a:cubicBezTo>
                      <a:pt x="14026" y="9810"/>
                      <a:pt x="13954" y="9894"/>
                      <a:pt x="13863" y="10020"/>
                    </a:cubicBezTo>
                    <a:cubicBezTo>
                      <a:pt x="13772" y="10145"/>
                      <a:pt x="13709" y="10225"/>
                      <a:pt x="13677" y="10259"/>
                    </a:cubicBezTo>
                    <a:cubicBezTo>
                      <a:pt x="13626" y="10312"/>
                      <a:pt x="13578" y="10345"/>
                      <a:pt x="13532" y="10358"/>
                    </a:cubicBezTo>
                    <a:cubicBezTo>
                      <a:pt x="13485" y="10371"/>
                      <a:pt x="13437" y="10368"/>
                      <a:pt x="13389" y="10348"/>
                    </a:cubicBezTo>
                    <a:cubicBezTo>
                      <a:pt x="13343" y="10329"/>
                      <a:pt x="13305" y="10296"/>
                      <a:pt x="13278" y="10251"/>
                    </a:cubicBezTo>
                    <a:cubicBezTo>
                      <a:pt x="13250" y="10206"/>
                      <a:pt x="13237" y="10150"/>
                      <a:pt x="13238" y="10082"/>
                    </a:cubicBezTo>
                    <a:cubicBezTo>
                      <a:pt x="13240" y="10014"/>
                      <a:pt x="13256" y="9942"/>
                      <a:pt x="13288" y="9865"/>
                    </a:cubicBezTo>
                    <a:cubicBezTo>
                      <a:pt x="13323" y="9779"/>
                      <a:pt x="13371" y="9708"/>
                      <a:pt x="13429" y="9651"/>
                    </a:cubicBezTo>
                    <a:cubicBezTo>
                      <a:pt x="13488" y="9595"/>
                      <a:pt x="13548" y="9560"/>
                      <a:pt x="13611" y="9547"/>
                    </a:cubicBezTo>
                    <a:cubicBezTo>
                      <a:pt x="13673" y="9535"/>
                      <a:pt x="13744" y="9540"/>
                      <a:pt x="13823" y="9562"/>
                    </a:cubicBezTo>
                    <a:lnTo>
                      <a:pt x="13884" y="9366"/>
                    </a:lnTo>
                    <a:cubicBezTo>
                      <a:pt x="13782" y="9327"/>
                      <a:pt x="13680" y="9317"/>
                      <a:pt x="13578" y="9336"/>
                    </a:cubicBezTo>
                    <a:close/>
                    <a:moveTo>
                      <a:pt x="4531" y="13056"/>
                    </a:moveTo>
                    <a:cubicBezTo>
                      <a:pt x="4473" y="13070"/>
                      <a:pt x="4420" y="13093"/>
                      <a:pt x="4373" y="13126"/>
                    </a:cubicBezTo>
                    <a:cubicBezTo>
                      <a:pt x="4297" y="13178"/>
                      <a:pt x="4242" y="13245"/>
                      <a:pt x="4209" y="13325"/>
                    </a:cubicBezTo>
                    <a:cubicBezTo>
                      <a:pt x="4175" y="13407"/>
                      <a:pt x="4166" y="13487"/>
                      <a:pt x="4182" y="13567"/>
                    </a:cubicBezTo>
                    <a:cubicBezTo>
                      <a:pt x="4199" y="13647"/>
                      <a:pt x="4243" y="13725"/>
                      <a:pt x="4314" y="13802"/>
                    </a:cubicBezTo>
                    <a:cubicBezTo>
                      <a:pt x="4363" y="13855"/>
                      <a:pt x="4462" y="13933"/>
                      <a:pt x="4610" y="14038"/>
                    </a:cubicBezTo>
                    <a:cubicBezTo>
                      <a:pt x="4757" y="14142"/>
                      <a:pt x="4843" y="14220"/>
                      <a:pt x="4867" y="14271"/>
                    </a:cubicBezTo>
                    <a:cubicBezTo>
                      <a:pt x="4892" y="14322"/>
                      <a:pt x="4893" y="14376"/>
                      <a:pt x="4871" y="14430"/>
                    </a:cubicBezTo>
                    <a:cubicBezTo>
                      <a:pt x="4845" y="14493"/>
                      <a:pt x="4794" y="14535"/>
                      <a:pt x="4720" y="14556"/>
                    </a:cubicBezTo>
                    <a:cubicBezTo>
                      <a:pt x="4647" y="14578"/>
                      <a:pt x="4549" y="14563"/>
                      <a:pt x="4428" y="14513"/>
                    </a:cubicBezTo>
                    <a:cubicBezTo>
                      <a:pt x="4311" y="14464"/>
                      <a:pt x="4233" y="14404"/>
                      <a:pt x="4194" y="14330"/>
                    </a:cubicBezTo>
                    <a:cubicBezTo>
                      <a:pt x="4155" y="14257"/>
                      <a:pt x="4150" y="14170"/>
                      <a:pt x="4179" y="14070"/>
                    </a:cubicBezTo>
                    <a:lnTo>
                      <a:pt x="3981" y="14005"/>
                    </a:lnTo>
                    <a:cubicBezTo>
                      <a:pt x="3947" y="14095"/>
                      <a:pt x="3939" y="14185"/>
                      <a:pt x="3956" y="14275"/>
                    </a:cubicBezTo>
                    <a:cubicBezTo>
                      <a:pt x="3973" y="14364"/>
                      <a:pt x="4017" y="14445"/>
                      <a:pt x="4088" y="14516"/>
                    </a:cubicBezTo>
                    <a:cubicBezTo>
                      <a:pt x="4159" y="14588"/>
                      <a:pt x="4250" y="14647"/>
                      <a:pt x="4363" y="14693"/>
                    </a:cubicBezTo>
                    <a:cubicBezTo>
                      <a:pt x="4465" y="14736"/>
                      <a:pt x="4564" y="14757"/>
                      <a:pt x="4662" y="14757"/>
                    </a:cubicBezTo>
                    <a:cubicBezTo>
                      <a:pt x="4760" y="14757"/>
                      <a:pt x="4845" y="14733"/>
                      <a:pt x="4916" y="14684"/>
                    </a:cubicBezTo>
                    <a:cubicBezTo>
                      <a:pt x="4987" y="14636"/>
                      <a:pt x="5037" y="14573"/>
                      <a:pt x="5069" y="14497"/>
                    </a:cubicBezTo>
                    <a:cubicBezTo>
                      <a:pt x="5098" y="14427"/>
                      <a:pt x="5106" y="14357"/>
                      <a:pt x="5094" y="14286"/>
                    </a:cubicBezTo>
                    <a:cubicBezTo>
                      <a:pt x="5082" y="14215"/>
                      <a:pt x="5047" y="14145"/>
                      <a:pt x="4990" y="14078"/>
                    </a:cubicBezTo>
                    <a:cubicBezTo>
                      <a:pt x="4947" y="14025"/>
                      <a:pt x="4863" y="13953"/>
                      <a:pt x="4738" y="13862"/>
                    </a:cubicBezTo>
                    <a:cubicBezTo>
                      <a:pt x="4612" y="13771"/>
                      <a:pt x="4533" y="13709"/>
                      <a:pt x="4499" y="13677"/>
                    </a:cubicBezTo>
                    <a:cubicBezTo>
                      <a:pt x="4445" y="13626"/>
                      <a:pt x="4412" y="13577"/>
                      <a:pt x="4399" y="13531"/>
                    </a:cubicBezTo>
                    <a:cubicBezTo>
                      <a:pt x="4386" y="13484"/>
                      <a:pt x="4389" y="13436"/>
                      <a:pt x="4409" y="13388"/>
                    </a:cubicBezTo>
                    <a:cubicBezTo>
                      <a:pt x="4428" y="13342"/>
                      <a:pt x="4461" y="13304"/>
                      <a:pt x="4506" y="13277"/>
                    </a:cubicBezTo>
                    <a:cubicBezTo>
                      <a:pt x="4551" y="13249"/>
                      <a:pt x="4607" y="13236"/>
                      <a:pt x="4675" y="13237"/>
                    </a:cubicBezTo>
                    <a:cubicBezTo>
                      <a:pt x="4743" y="13239"/>
                      <a:pt x="4816" y="13255"/>
                      <a:pt x="4892" y="13287"/>
                    </a:cubicBezTo>
                    <a:cubicBezTo>
                      <a:pt x="4978" y="13322"/>
                      <a:pt x="5050" y="13370"/>
                      <a:pt x="5106" y="13428"/>
                    </a:cubicBezTo>
                    <a:cubicBezTo>
                      <a:pt x="5163" y="13487"/>
                      <a:pt x="5197" y="13547"/>
                      <a:pt x="5210" y="13610"/>
                    </a:cubicBezTo>
                    <a:cubicBezTo>
                      <a:pt x="5223" y="13672"/>
                      <a:pt x="5218" y="13743"/>
                      <a:pt x="5195" y="13822"/>
                    </a:cubicBezTo>
                    <a:lnTo>
                      <a:pt x="5391" y="13883"/>
                    </a:lnTo>
                    <a:cubicBezTo>
                      <a:pt x="5431" y="13781"/>
                      <a:pt x="5440" y="13679"/>
                      <a:pt x="5421" y="13577"/>
                    </a:cubicBezTo>
                    <a:cubicBezTo>
                      <a:pt x="5402" y="13475"/>
                      <a:pt x="5354" y="13385"/>
                      <a:pt x="5277" y="13306"/>
                    </a:cubicBezTo>
                    <a:cubicBezTo>
                      <a:pt x="5201" y="13228"/>
                      <a:pt x="5094" y="13160"/>
                      <a:pt x="4957" y="13103"/>
                    </a:cubicBezTo>
                    <a:cubicBezTo>
                      <a:pt x="4849" y="13058"/>
                      <a:pt x="4743" y="13038"/>
                      <a:pt x="4640" y="13042"/>
                    </a:cubicBezTo>
                    <a:cubicBezTo>
                      <a:pt x="4602" y="13043"/>
                      <a:pt x="4566" y="13048"/>
                      <a:pt x="4531" y="13056"/>
                    </a:cubicBezTo>
                    <a:close/>
                    <a:moveTo>
                      <a:pt x="9910" y="13076"/>
                    </a:moveTo>
                    <a:cubicBezTo>
                      <a:pt x="9849" y="13090"/>
                      <a:pt x="9784" y="13110"/>
                      <a:pt x="9715" y="13139"/>
                    </a:cubicBezTo>
                    <a:cubicBezTo>
                      <a:pt x="9607" y="13184"/>
                      <a:pt x="9518" y="13244"/>
                      <a:pt x="9448" y="13320"/>
                    </a:cubicBezTo>
                    <a:cubicBezTo>
                      <a:pt x="9378" y="13395"/>
                      <a:pt x="9334" y="13478"/>
                      <a:pt x="9317" y="13569"/>
                    </a:cubicBezTo>
                    <a:cubicBezTo>
                      <a:pt x="9300" y="13659"/>
                      <a:pt x="9309" y="13744"/>
                      <a:pt x="9342" y="13825"/>
                    </a:cubicBezTo>
                    <a:cubicBezTo>
                      <a:pt x="9376" y="13906"/>
                      <a:pt x="9427" y="13969"/>
                      <a:pt x="9495" y="14014"/>
                    </a:cubicBezTo>
                    <a:cubicBezTo>
                      <a:pt x="9563" y="14059"/>
                      <a:pt x="9649" y="14084"/>
                      <a:pt x="9754" y="14088"/>
                    </a:cubicBezTo>
                    <a:cubicBezTo>
                      <a:pt x="9826" y="14091"/>
                      <a:pt x="9952" y="14076"/>
                      <a:pt x="10130" y="14046"/>
                    </a:cubicBezTo>
                    <a:cubicBezTo>
                      <a:pt x="10308" y="14015"/>
                      <a:pt x="10424" y="14009"/>
                      <a:pt x="10477" y="14028"/>
                    </a:cubicBezTo>
                    <a:cubicBezTo>
                      <a:pt x="10531" y="14047"/>
                      <a:pt x="10569" y="14084"/>
                      <a:pt x="10592" y="14138"/>
                    </a:cubicBezTo>
                    <a:cubicBezTo>
                      <a:pt x="10618" y="14201"/>
                      <a:pt x="10612" y="14266"/>
                      <a:pt x="10575" y="14334"/>
                    </a:cubicBezTo>
                    <a:cubicBezTo>
                      <a:pt x="10538" y="14401"/>
                      <a:pt x="10459" y="14460"/>
                      <a:pt x="10338" y="14510"/>
                    </a:cubicBezTo>
                    <a:cubicBezTo>
                      <a:pt x="10221" y="14558"/>
                      <a:pt x="10123" y="14571"/>
                      <a:pt x="10043" y="14547"/>
                    </a:cubicBezTo>
                    <a:cubicBezTo>
                      <a:pt x="9963" y="14522"/>
                      <a:pt x="9898" y="14464"/>
                      <a:pt x="9848" y="14373"/>
                    </a:cubicBezTo>
                    <a:lnTo>
                      <a:pt x="9662" y="14467"/>
                    </a:lnTo>
                    <a:cubicBezTo>
                      <a:pt x="9702" y="14554"/>
                      <a:pt x="9760" y="14623"/>
                      <a:pt x="9835" y="14675"/>
                    </a:cubicBezTo>
                    <a:cubicBezTo>
                      <a:pt x="9911" y="14726"/>
                      <a:pt x="9998" y="14752"/>
                      <a:pt x="10099" y="14753"/>
                    </a:cubicBezTo>
                    <a:cubicBezTo>
                      <a:pt x="10200" y="14753"/>
                      <a:pt x="10307" y="14730"/>
                      <a:pt x="10419" y="14683"/>
                    </a:cubicBezTo>
                    <a:cubicBezTo>
                      <a:pt x="10521" y="14641"/>
                      <a:pt x="10606" y="14586"/>
                      <a:pt x="10676" y="14517"/>
                    </a:cubicBezTo>
                    <a:cubicBezTo>
                      <a:pt x="10745" y="14448"/>
                      <a:pt x="10787" y="14371"/>
                      <a:pt x="10803" y="14287"/>
                    </a:cubicBezTo>
                    <a:cubicBezTo>
                      <a:pt x="10819" y="14202"/>
                      <a:pt x="10811" y="14121"/>
                      <a:pt x="10779" y="14045"/>
                    </a:cubicBezTo>
                    <a:cubicBezTo>
                      <a:pt x="10750" y="13975"/>
                      <a:pt x="10706" y="13920"/>
                      <a:pt x="10648" y="13878"/>
                    </a:cubicBezTo>
                    <a:cubicBezTo>
                      <a:pt x="10589" y="13837"/>
                      <a:pt x="10516" y="13812"/>
                      <a:pt x="10428" y="13804"/>
                    </a:cubicBezTo>
                    <a:cubicBezTo>
                      <a:pt x="10360" y="13798"/>
                      <a:pt x="10249" y="13806"/>
                      <a:pt x="10096" y="13831"/>
                    </a:cubicBezTo>
                    <a:cubicBezTo>
                      <a:pt x="9943" y="13855"/>
                      <a:pt x="9842" y="13867"/>
                      <a:pt x="9795" y="13868"/>
                    </a:cubicBezTo>
                    <a:cubicBezTo>
                      <a:pt x="9722" y="13870"/>
                      <a:pt x="9664" y="13860"/>
                      <a:pt x="9622" y="13836"/>
                    </a:cubicBezTo>
                    <a:cubicBezTo>
                      <a:pt x="9580" y="13812"/>
                      <a:pt x="9549" y="13776"/>
                      <a:pt x="9529" y="13729"/>
                    </a:cubicBezTo>
                    <a:cubicBezTo>
                      <a:pt x="9510" y="13682"/>
                      <a:pt x="9506" y="13633"/>
                      <a:pt x="9518" y="13581"/>
                    </a:cubicBezTo>
                    <a:cubicBezTo>
                      <a:pt x="9530" y="13530"/>
                      <a:pt x="9561" y="13480"/>
                      <a:pt x="9610" y="13433"/>
                    </a:cubicBezTo>
                    <a:cubicBezTo>
                      <a:pt x="9660" y="13386"/>
                      <a:pt x="9722" y="13346"/>
                      <a:pt x="9799" y="13315"/>
                    </a:cubicBezTo>
                    <a:cubicBezTo>
                      <a:pt x="9885" y="13279"/>
                      <a:pt x="9968" y="13262"/>
                      <a:pt x="10050" y="13264"/>
                    </a:cubicBezTo>
                    <a:cubicBezTo>
                      <a:pt x="10131" y="13265"/>
                      <a:pt x="10198" y="13283"/>
                      <a:pt x="10251" y="13318"/>
                    </a:cubicBezTo>
                    <a:cubicBezTo>
                      <a:pt x="10304" y="13353"/>
                      <a:pt x="10351" y="13407"/>
                      <a:pt x="10391" y="13479"/>
                    </a:cubicBezTo>
                    <a:lnTo>
                      <a:pt x="10573" y="13384"/>
                    </a:lnTo>
                    <a:cubicBezTo>
                      <a:pt x="10528" y="13284"/>
                      <a:pt x="10463" y="13205"/>
                      <a:pt x="10377" y="13146"/>
                    </a:cubicBezTo>
                    <a:cubicBezTo>
                      <a:pt x="10291" y="13088"/>
                      <a:pt x="10194" y="13057"/>
                      <a:pt x="10085" y="13056"/>
                    </a:cubicBezTo>
                    <a:cubicBezTo>
                      <a:pt x="10030" y="13055"/>
                      <a:pt x="9972" y="13062"/>
                      <a:pt x="9910" y="13076"/>
                    </a:cubicBez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Freeform 2"/>
          <p:cNvSpPr/>
          <p:nvPr/>
        </p:nvSpPr>
        <p:spPr>
          <a:xfrm>
            <a:off x="2651760" y="5128260"/>
            <a:ext cx="2160270" cy="788670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375920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Freeform 456"/>
          <p:cNvSpPr/>
          <p:nvPr/>
        </p:nvSpPr>
        <p:spPr>
          <a:xfrm>
            <a:off x="2727608" y="5128261"/>
            <a:ext cx="2224269" cy="701612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447299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435879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435879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Freeform 457"/>
          <p:cNvSpPr/>
          <p:nvPr/>
        </p:nvSpPr>
        <p:spPr>
          <a:xfrm>
            <a:off x="2803694" y="5128261"/>
            <a:ext cx="2302178" cy="611846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493786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493786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Freeform 597"/>
          <p:cNvSpPr/>
          <p:nvPr/>
        </p:nvSpPr>
        <p:spPr>
          <a:xfrm>
            <a:off x="2883576" y="5128260"/>
            <a:ext cx="2370203" cy="532270"/>
          </a:xfrm>
          <a:custGeom>
            <a:avLst/>
            <a:gdLst>
              <a:gd name="connsiteX0" fmla="*/ 0 w 2880360"/>
              <a:gd name="connsiteY0" fmla="*/ 375920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  <a:gd name="connsiteX0" fmla="*/ 0 w 2880360"/>
              <a:gd name="connsiteY0" fmla="*/ 556571 h 1051560"/>
              <a:gd name="connsiteX1" fmla="*/ 0 w 2880360"/>
              <a:gd name="connsiteY1" fmla="*/ 1051560 h 1051560"/>
              <a:gd name="connsiteX2" fmla="*/ 2875280 w 2880360"/>
              <a:gd name="connsiteY2" fmla="*/ 1051560 h 1051560"/>
              <a:gd name="connsiteX3" fmla="*/ 2875280 w 2880360"/>
              <a:gd name="connsiteY3" fmla="*/ 0 h 1051560"/>
              <a:gd name="connsiteX4" fmla="*/ 2880360 w 288036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1051560">
                <a:moveTo>
                  <a:pt x="0" y="556571"/>
                </a:moveTo>
                <a:lnTo>
                  <a:pt x="0" y="1051560"/>
                </a:lnTo>
                <a:lnTo>
                  <a:pt x="2875280" y="1051560"/>
                </a:lnTo>
                <a:lnTo>
                  <a:pt x="2875280" y="0"/>
                </a:lnTo>
                <a:lnTo>
                  <a:pt x="2880360" y="0"/>
                </a:lnTo>
              </a:path>
            </a:pathLst>
          </a:custGeom>
          <a:noFill/>
          <a:ln w="38100" cap="rnd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206115" y="2143125"/>
            <a:ext cx="2474595" cy="3194685"/>
          </a:xfrm>
          <a:custGeom>
            <a:avLst/>
            <a:gdLst>
              <a:gd name="connsiteX0" fmla="*/ 3299460 w 3299460"/>
              <a:gd name="connsiteY0" fmla="*/ 320040 h 4259580"/>
              <a:gd name="connsiteX1" fmla="*/ 3299460 w 3299460"/>
              <a:gd name="connsiteY1" fmla="*/ 0 h 4259580"/>
              <a:gd name="connsiteX2" fmla="*/ 1150620 w 3299460"/>
              <a:gd name="connsiteY2" fmla="*/ 0 h 4259580"/>
              <a:gd name="connsiteX3" fmla="*/ 1150620 w 3299460"/>
              <a:gd name="connsiteY3" fmla="*/ 4259580 h 4259580"/>
              <a:gd name="connsiteX4" fmla="*/ 0 w 3299460"/>
              <a:gd name="connsiteY4" fmla="*/ 4259580 h 425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460" h="4259580">
                <a:moveTo>
                  <a:pt x="3299460" y="320040"/>
                </a:moveTo>
                <a:lnTo>
                  <a:pt x="3299460" y="0"/>
                </a:lnTo>
                <a:lnTo>
                  <a:pt x="1150620" y="0"/>
                </a:lnTo>
                <a:lnTo>
                  <a:pt x="1150620" y="4259580"/>
                </a:lnTo>
                <a:lnTo>
                  <a:pt x="0" y="4259580"/>
                </a:lnTo>
              </a:path>
            </a:pathLst>
          </a:custGeom>
          <a:noFill/>
          <a:ln w="381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Freeform 599"/>
          <p:cNvSpPr/>
          <p:nvPr/>
        </p:nvSpPr>
        <p:spPr>
          <a:xfrm>
            <a:off x="3208582" y="2063115"/>
            <a:ext cx="2323148" cy="3194685"/>
          </a:xfrm>
          <a:custGeom>
            <a:avLst/>
            <a:gdLst>
              <a:gd name="connsiteX0" fmla="*/ 3299460 w 3299460"/>
              <a:gd name="connsiteY0" fmla="*/ 320040 h 4259580"/>
              <a:gd name="connsiteX1" fmla="*/ 3299460 w 3299460"/>
              <a:gd name="connsiteY1" fmla="*/ 0 h 4259580"/>
              <a:gd name="connsiteX2" fmla="*/ 1150620 w 3299460"/>
              <a:gd name="connsiteY2" fmla="*/ 0 h 4259580"/>
              <a:gd name="connsiteX3" fmla="*/ 1150620 w 3299460"/>
              <a:gd name="connsiteY3" fmla="*/ 4259580 h 4259580"/>
              <a:gd name="connsiteX4" fmla="*/ 0 w 3299460"/>
              <a:gd name="connsiteY4" fmla="*/ 4259580 h 4259580"/>
              <a:gd name="connsiteX0" fmla="*/ 3299460 w 3299460"/>
              <a:gd name="connsiteY0" fmla="*/ 438150 h 4259580"/>
              <a:gd name="connsiteX1" fmla="*/ 3299460 w 3299460"/>
              <a:gd name="connsiteY1" fmla="*/ 0 h 4259580"/>
              <a:gd name="connsiteX2" fmla="*/ 1150620 w 3299460"/>
              <a:gd name="connsiteY2" fmla="*/ 0 h 4259580"/>
              <a:gd name="connsiteX3" fmla="*/ 1150620 w 3299460"/>
              <a:gd name="connsiteY3" fmla="*/ 4259580 h 4259580"/>
              <a:gd name="connsiteX4" fmla="*/ 0 w 3299460"/>
              <a:gd name="connsiteY4" fmla="*/ 4259580 h 4259580"/>
              <a:gd name="connsiteX0" fmla="*/ 3097530 w 3097530"/>
              <a:gd name="connsiteY0" fmla="*/ 438150 h 4259580"/>
              <a:gd name="connsiteX1" fmla="*/ 3097530 w 3097530"/>
              <a:gd name="connsiteY1" fmla="*/ 0 h 4259580"/>
              <a:gd name="connsiteX2" fmla="*/ 948690 w 3097530"/>
              <a:gd name="connsiteY2" fmla="*/ 0 h 4259580"/>
              <a:gd name="connsiteX3" fmla="*/ 948690 w 3097530"/>
              <a:gd name="connsiteY3" fmla="*/ 4259580 h 4259580"/>
              <a:gd name="connsiteX4" fmla="*/ 0 w 3097530"/>
              <a:gd name="connsiteY4" fmla="*/ 4259580 h 425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530" h="4259580">
                <a:moveTo>
                  <a:pt x="3097530" y="438150"/>
                </a:moveTo>
                <a:lnTo>
                  <a:pt x="3097530" y="0"/>
                </a:lnTo>
                <a:lnTo>
                  <a:pt x="948690" y="0"/>
                </a:lnTo>
                <a:lnTo>
                  <a:pt x="948690" y="4259580"/>
                </a:lnTo>
                <a:lnTo>
                  <a:pt x="0" y="425958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TextBox 617"/>
          <p:cNvSpPr txBox="1"/>
          <p:nvPr/>
        </p:nvSpPr>
        <p:spPr>
          <a:xfrm>
            <a:off x="4739043" y="2952064"/>
            <a:ext cx="3198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two phases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two adjacent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to the center of the two teeth (center of the mag field)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Same step angle as wave drive but the best torque and holding power.</a:t>
            </a:r>
          </a:p>
        </p:txBody>
      </p:sp>
      <p:sp>
        <p:nvSpPr>
          <p:cNvPr id="244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6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7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48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0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1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2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53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5" name="Pointer"/>
          <p:cNvGrpSpPr/>
          <p:nvPr/>
        </p:nvGrpSpPr>
        <p:grpSpPr>
          <a:xfrm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56" name="Up Arrow 255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984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456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2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0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5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17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Lines"/>
          <p:cNvGrpSpPr/>
          <p:nvPr/>
        </p:nvGrpSpPr>
        <p:grpSpPr>
          <a:xfrm rot="300000">
            <a:off x="2058529" y="1870973"/>
            <a:ext cx="363690" cy="1464692"/>
            <a:chOff x="2665655" y="1313352"/>
            <a:chExt cx="484920" cy="1952922"/>
          </a:xfrm>
        </p:grpSpPr>
        <p:sp>
          <p:nvSpPr>
            <p:cNvPr id="450" name="Freeform 449"/>
            <p:cNvSpPr/>
            <p:nvPr/>
          </p:nvSpPr>
          <p:spPr>
            <a:xfrm rot="300000">
              <a:off x="2665655" y="131335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Freeform 450"/>
            <p:cNvSpPr/>
            <p:nvPr/>
          </p:nvSpPr>
          <p:spPr>
            <a:xfrm rot="960000">
              <a:off x="2832710" y="1346679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Freeform 451"/>
            <p:cNvSpPr/>
            <p:nvPr/>
          </p:nvSpPr>
          <p:spPr>
            <a:xfrm rot="1680000">
              <a:off x="3006906" y="141032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Freeform 452"/>
            <p:cNvSpPr/>
            <p:nvPr/>
          </p:nvSpPr>
          <p:spPr>
            <a:xfrm rot="2340000">
              <a:off x="3150575" y="1498434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4" name="Step Angle Notes"/>
          <p:cNvSpPr txBox="1"/>
          <p:nvPr/>
        </p:nvSpPr>
        <p:spPr>
          <a:xfrm>
            <a:off x="2165590" y="1175218"/>
            <a:ext cx="539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11.25° Step Angle – 32 Steps needed for a single rotor rotation of 360° </a:t>
            </a:r>
          </a:p>
        </p:txBody>
      </p: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4"/>
            <a:ext cx="3198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two phases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two adjacent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to the center of the two teeth (center of the mag field)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Same step angle as wave drive but the best torque and holding power.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66" y="411513"/>
            <a:ext cx="8451476" cy="994172"/>
          </a:xfrm>
        </p:spPr>
        <p:txBody>
          <a:bodyPr/>
          <a:lstStyle/>
          <a:p>
            <a:r>
              <a:rPr lang="en-US" dirty="0"/>
              <a:t>FULL STEPPING – Step 1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5715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571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66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1" name="Blue 1"/>
          <p:cNvSpPr/>
          <p:nvPr/>
        </p:nvSpPr>
        <p:spPr>
          <a:xfrm>
            <a:off x="4761139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Pink 1"/>
          <p:cNvSpPr/>
          <p:nvPr/>
        </p:nvSpPr>
        <p:spPr>
          <a:xfrm>
            <a:off x="4898327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Yellow 0"/>
          <p:cNvSpPr/>
          <p:nvPr/>
        </p:nvSpPr>
        <p:spPr>
          <a:xfrm>
            <a:off x="504318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range 0"/>
          <p:cNvSpPr/>
          <p:nvPr/>
        </p:nvSpPr>
        <p:spPr>
          <a:xfrm>
            <a:off x="518873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3810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1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6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3810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1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Pointer"/>
          <p:cNvGrpSpPr/>
          <p:nvPr/>
        </p:nvGrpSpPr>
        <p:grpSpPr>
          <a:xfrm rot="66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4" name="Up Arrow 223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Down Arrow 225"/>
          <p:cNvSpPr/>
          <p:nvPr/>
        </p:nvSpPr>
        <p:spPr>
          <a:xfrm>
            <a:off x="4630293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own Arrow 226"/>
          <p:cNvSpPr/>
          <p:nvPr/>
        </p:nvSpPr>
        <p:spPr>
          <a:xfrm>
            <a:off x="4767922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456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2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0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4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17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Lines"/>
          <p:cNvGrpSpPr/>
          <p:nvPr/>
        </p:nvGrpSpPr>
        <p:grpSpPr>
          <a:xfrm rot="300000">
            <a:off x="2058529" y="1870973"/>
            <a:ext cx="363690" cy="1464692"/>
            <a:chOff x="2665655" y="1313352"/>
            <a:chExt cx="484920" cy="1952922"/>
          </a:xfrm>
        </p:grpSpPr>
        <p:sp>
          <p:nvSpPr>
            <p:cNvPr id="450" name="Freeform 449"/>
            <p:cNvSpPr/>
            <p:nvPr/>
          </p:nvSpPr>
          <p:spPr>
            <a:xfrm rot="300000">
              <a:off x="2665655" y="131335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Freeform 450"/>
            <p:cNvSpPr/>
            <p:nvPr/>
          </p:nvSpPr>
          <p:spPr>
            <a:xfrm rot="960000">
              <a:off x="2832710" y="1346679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Freeform 451"/>
            <p:cNvSpPr/>
            <p:nvPr/>
          </p:nvSpPr>
          <p:spPr>
            <a:xfrm rot="1680000">
              <a:off x="3006906" y="141032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Freeform 452"/>
            <p:cNvSpPr/>
            <p:nvPr/>
          </p:nvSpPr>
          <p:spPr>
            <a:xfrm rot="2340000">
              <a:off x="3150575" y="1498434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4" name="Step Angle Notes"/>
          <p:cNvSpPr txBox="1"/>
          <p:nvPr/>
        </p:nvSpPr>
        <p:spPr>
          <a:xfrm>
            <a:off x="2134401" y="1189199"/>
            <a:ext cx="539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11.25° Step Angle – 32 Steps needed for a single rotor rotation of 360° </a:t>
            </a:r>
          </a:p>
        </p:txBody>
      </p: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4"/>
            <a:ext cx="3198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two phases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two adjacent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to the center of the two teeth (center of the mag field)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Same step angle as wave drive but the best torque and holding power.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292" y="382802"/>
            <a:ext cx="8451476" cy="994172"/>
          </a:xfrm>
        </p:spPr>
        <p:txBody>
          <a:bodyPr/>
          <a:lstStyle/>
          <a:p>
            <a:r>
              <a:rPr lang="en-US" dirty="0"/>
              <a:t>FULL STEPPING – Step 2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5715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571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132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0" name="Blue 0"/>
          <p:cNvSpPr/>
          <p:nvPr/>
        </p:nvSpPr>
        <p:spPr>
          <a:xfrm>
            <a:off x="4761139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Pink 1"/>
          <p:cNvSpPr/>
          <p:nvPr/>
        </p:nvSpPr>
        <p:spPr>
          <a:xfrm>
            <a:off x="4898327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Yellow 1"/>
          <p:cNvSpPr/>
          <p:nvPr/>
        </p:nvSpPr>
        <p:spPr>
          <a:xfrm>
            <a:off x="5043185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range 0"/>
          <p:cNvSpPr/>
          <p:nvPr/>
        </p:nvSpPr>
        <p:spPr>
          <a:xfrm>
            <a:off x="518873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1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6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3810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1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Pointer"/>
          <p:cNvGrpSpPr/>
          <p:nvPr/>
        </p:nvGrpSpPr>
        <p:grpSpPr>
          <a:xfrm rot="132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4" name="Up Arrow 223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Down Arrow 225"/>
          <p:cNvSpPr/>
          <p:nvPr/>
        </p:nvSpPr>
        <p:spPr>
          <a:xfrm>
            <a:off x="4770833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own Arrow 226"/>
          <p:cNvSpPr/>
          <p:nvPr/>
        </p:nvSpPr>
        <p:spPr>
          <a:xfrm>
            <a:off x="4912393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6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456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3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0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4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16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Lines"/>
          <p:cNvGrpSpPr/>
          <p:nvPr/>
        </p:nvGrpSpPr>
        <p:grpSpPr>
          <a:xfrm rot="300000">
            <a:off x="2058529" y="1870973"/>
            <a:ext cx="363690" cy="1464692"/>
            <a:chOff x="2665655" y="1313352"/>
            <a:chExt cx="484920" cy="1952922"/>
          </a:xfrm>
        </p:grpSpPr>
        <p:sp>
          <p:nvSpPr>
            <p:cNvPr id="450" name="Freeform 449"/>
            <p:cNvSpPr/>
            <p:nvPr/>
          </p:nvSpPr>
          <p:spPr>
            <a:xfrm rot="300000">
              <a:off x="2665655" y="131335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Freeform 450"/>
            <p:cNvSpPr/>
            <p:nvPr/>
          </p:nvSpPr>
          <p:spPr>
            <a:xfrm rot="960000">
              <a:off x="2832710" y="1346679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Freeform 451"/>
            <p:cNvSpPr/>
            <p:nvPr/>
          </p:nvSpPr>
          <p:spPr>
            <a:xfrm rot="1680000">
              <a:off x="3006906" y="141032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Freeform 452"/>
            <p:cNvSpPr/>
            <p:nvPr/>
          </p:nvSpPr>
          <p:spPr>
            <a:xfrm rot="2340000">
              <a:off x="3150575" y="1498434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4" name="Step Angle Notes"/>
          <p:cNvSpPr txBox="1"/>
          <p:nvPr/>
        </p:nvSpPr>
        <p:spPr>
          <a:xfrm>
            <a:off x="2080227" y="1257288"/>
            <a:ext cx="539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11.25° Step Angle – 32 Steps needed for a single rotor rotation of 360° </a:t>
            </a:r>
          </a:p>
        </p:txBody>
      </p: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4"/>
            <a:ext cx="3198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two phases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two adjacent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to the center of the two teeth (center of the mag field)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Same step angle as wave drive but the best torque and holding power.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09" y="192324"/>
            <a:ext cx="8451476" cy="994172"/>
          </a:xfrm>
        </p:spPr>
        <p:txBody>
          <a:bodyPr/>
          <a:lstStyle/>
          <a:p>
            <a:r>
              <a:rPr lang="en-US" dirty="0"/>
              <a:t>FULL STEPPING – Step 3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571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57150">
            <a:solidFill>
              <a:srgbClr val="FF66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198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0" name="Blue 0"/>
          <p:cNvSpPr/>
          <p:nvPr/>
        </p:nvSpPr>
        <p:spPr>
          <a:xfrm>
            <a:off x="4761139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Pink 0"/>
          <p:cNvSpPr/>
          <p:nvPr/>
        </p:nvSpPr>
        <p:spPr>
          <a:xfrm>
            <a:off x="4898327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Yellow 1"/>
          <p:cNvSpPr/>
          <p:nvPr/>
        </p:nvSpPr>
        <p:spPr>
          <a:xfrm>
            <a:off x="5043185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Orange 1"/>
          <p:cNvSpPr/>
          <p:nvPr/>
        </p:nvSpPr>
        <p:spPr>
          <a:xfrm>
            <a:off x="5188735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1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6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1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38100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38100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Pointer"/>
          <p:cNvGrpSpPr/>
          <p:nvPr/>
        </p:nvGrpSpPr>
        <p:grpSpPr>
          <a:xfrm rot="198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4" name="Up Arrow 223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Down Arrow 225"/>
          <p:cNvSpPr/>
          <p:nvPr/>
        </p:nvSpPr>
        <p:spPr>
          <a:xfrm>
            <a:off x="4916924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own Arrow 226"/>
          <p:cNvSpPr/>
          <p:nvPr/>
        </p:nvSpPr>
        <p:spPr>
          <a:xfrm>
            <a:off x="5060521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4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MCU"/>
          <p:cNvGrpSpPr/>
          <p:nvPr/>
        </p:nvGrpSpPr>
        <p:grpSpPr>
          <a:xfrm>
            <a:off x="4235338" y="2245789"/>
            <a:ext cx="3988331" cy="3023735"/>
            <a:chOff x="5645610" y="1848847"/>
            <a:chExt cx="5317775" cy="4031646"/>
          </a:xfrm>
        </p:grpSpPr>
        <p:sp>
          <p:nvSpPr>
            <p:cNvPr id="456" name="Board"/>
            <p:cNvSpPr>
              <a:spLocks noEditPoints="1"/>
            </p:cNvSpPr>
            <p:nvPr/>
          </p:nvSpPr>
          <p:spPr bwMode="auto">
            <a:xfrm rot="10800000">
              <a:off x="5645610" y="1848847"/>
              <a:ext cx="5187830" cy="4031646"/>
            </a:xfrm>
            <a:custGeom>
              <a:avLst/>
              <a:gdLst>
                <a:gd name="T0" fmla="*/ 6604 w 6858"/>
                <a:gd name="T1" fmla="*/ 5080 h 5334"/>
                <a:gd name="T2" fmla="*/ 0 w 6858"/>
                <a:gd name="T3" fmla="*/ 5234 h 5334"/>
                <a:gd name="T4" fmla="*/ 6604 w 6858"/>
                <a:gd name="T5" fmla="*/ 1938 h 5334"/>
                <a:gd name="T6" fmla="*/ 6444 w 6858"/>
                <a:gd name="T7" fmla="*/ 4572 h 5334"/>
                <a:gd name="T8" fmla="*/ 6444 w 6858"/>
                <a:gd name="T9" fmla="*/ 4572 h 5334"/>
                <a:gd name="T10" fmla="*/ 1364 w 6858"/>
                <a:gd name="T11" fmla="*/ 254 h 5334"/>
                <a:gd name="T12" fmla="*/ 1557 w 6858"/>
                <a:gd name="T13" fmla="*/ 5080 h 5334"/>
                <a:gd name="T14" fmla="*/ 5122 w 6858"/>
                <a:gd name="T15" fmla="*/ 5080 h 5334"/>
                <a:gd name="T16" fmla="*/ 5334 w 6858"/>
                <a:gd name="T17" fmla="*/ 5123 h 5334"/>
                <a:gd name="T18" fmla="*/ 5546 w 6858"/>
                <a:gd name="T19" fmla="*/ 5080 h 5334"/>
                <a:gd name="T20" fmla="*/ 5546 w 6858"/>
                <a:gd name="T21" fmla="*/ 5080 h 5334"/>
                <a:gd name="T22" fmla="*/ 5800 w 6858"/>
                <a:gd name="T23" fmla="*/ 5080 h 5334"/>
                <a:gd name="T24" fmla="*/ 6096 w 6858"/>
                <a:gd name="T25" fmla="*/ 5037 h 5334"/>
                <a:gd name="T26" fmla="*/ 6392 w 6858"/>
                <a:gd name="T27" fmla="*/ 5080 h 5334"/>
                <a:gd name="T28" fmla="*/ 6410 w 6858"/>
                <a:gd name="T29" fmla="*/ 2286 h 5334"/>
                <a:gd name="T30" fmla="*/ 6617 w 6858"/>
                <a:gd name="T31" fmla="*/ 2334 h 5334"/>
                <a:gd name="T32" fmla="*/ 6315 w 6858"/>
                <a:gd name="T33" fmla="*/ 2540 h 5334"/>
                <a:gd name="T34" fmla="*/ 6315 w 6858"/>
                <a:gd name="T35" fmla="*/ 2540 h 5334"/>
                <a:gd name="T36" fmla="*/ 6569 w 6858"/>
                <a:gd name="T37" fmla="*/ 2540 h 5334"/>
                <a:gd name="T38" fmla="*/ 6363 w 6858"/>
                <a:gd name="T39" fmla="*/ 2746 h 5334"/>
                <a:gd name="T40" fmla="*/ 6664 w 6858"/>
                <a:gd name="T41" fmla="*/ 2794 h 5334"/>
                <a:gd name="T42" fmla="*/ 2130 w 6858"/>
                <a:gd name="T43" fmla="*/ 584 h 5334"/>
                <a:gd name="T44" fmla="*/ 2083 w 6858"/>
                <a:gd name="T45" fmla="*/ 886 h 5334"/>
                <a:gd name="T46" fmla="*/ 1781 w 6858"/>
                <a:gd name="T47" fmla="*/ 584 h 5334"/>
                <a:gd name="T48" fmla="*/ 1781 w 6858"/>
                <a:gd name="T49" fmla="*/ 584 h 5334"/>
                <a:gd name="T50" fmla="*/ 1781 w 6858"/>
                <a:gd name="T51" fmla="*/ 838 h 5334"/>
                <a:gd name="T52" fmla="*/ 1527 w 6858"/>
                <a:gd name="T53" fmla="*/ 584 h 5334"/>
                <a:gd name="T54" fmla="*/ 4123 w 6858"/>
                <a:gd name="T55" fmla="*/ 254 h 5334"/>
                <a:gd name="T56" fmla="*/ 4123 w 6858"/>
                <a:gd name="T57" fmla="*/ 254 h 5334"/>
                <a:gd name="T58" fmla="*/ 3869 w 6858"/>
                <a:gd name="T59" fmla="*/ 254 h 5334"/>
                <a:gd name="T60" fmla="*/ 3700 w 6858"/>
                <a:gd name="T61" fmla="*/ 254 h 5334"/>
                <a:gd name="T62" fmla="*/ 3446 w 6858"/>
                <a:gd name="T63" fmla="*/ 254 h 5334"/>
                <a:gd name="T64" fmla="*/ 3150 w 6858"/>
                <a:gd name="T65" fmla="*/ 297 h 5334"/>
                <a:gd name="T66" fmla="*/ 2853 w 6858"/>
                <a:gd name="T67" fmla="*/ 254 h 5334"/>
                <a:gd name="T68" fmla="*/ 2853 w 6858"/>
                <a:gd name="T69" fmla="*/ 254 h 5334"/>
                <a:gd name="T70" fmla="*/ 2599 w 6858"/>
                <a:gd name="T71" fmla="*/ 254 h 5334"/>
                <a:gd name="T72" fmla="*/ 2388 w 6858"/>
                <a:gd name="T73" fmla="*/ 211 h 5334"/>
                <a:gd name="T74" fmla="*/ 2176 w 6858"/>
                <a:gd name="T75" fmla="*/ 254 h 5334"/>
                <a:gd name="T76" fmla="*/ 1922 w 6858"/>
                <a:gd name="T77" fmla="*/ 254 h 5334"/>
                <a:gd name="T78" fmla="*/ 6350 w 6858"/>
                <a:gd name="T79" fmla="*/ 297 h 5334"/>
                <a:gd name="T80" fmla="*/ 6054 w 6858"/>
                <a:gd name="T81" fmla="*/ 254 h 5334"/>
                <a:gd name="T82" fmla="*/ 6054 w 6858"/>
                <a:gd name="T83" fmla="*/ 254 h 5334"/>
                <a:gd name="T84" fmla="*/ 5800 w 6858"/>
                <a:gd name="T85" fmla="*/ 254 h 5334"/>
                <a:gd name="T86" fmla="*/ 5588 w 6858"/>
                <a:gd name="T87" fmla="*/ 211 h 5334"/>
                <a:gd name="T88" fmla="*/ 5376 w 6858"/>
                <a:gd name="T89" fmla="*/ 254 h 5334"/>
                <a:gd name="T90" fmla="*/ 5122 w 6858"/>
                <a:gd name="T91" fmla="*/ 254 h 5334"/>
                <a:gd name="T92" fmla="*/ 4826 w 6858"/>
                <a:gd name="T93" fmla="*/ 297 h 5334"/>
                <a:gd name="T94" fmla="*/ 4530 w 6858"/>
                <a:gd name="T95" fmla="*/ 254 h 5334"/>
                <a:gd name="T96" fmla="*/ 4530 w 6858"/>
                <a:gd name="T97" fmla="*/ 254 h 5334"/>
                <a:gd name="T98" fmla="*/ 3006 w 6858"/>
                <a:gd name="T99" fmla="*/ 5080 h 5334"/>
                <a:gd name="T100" fmla="*/ 2794 w 6858"/>
                <a:gd name="T101" fmla="*/ 5037 h 5334"/>
                <a:gd name="T102" fmla="*/ 3344 w 6858"/>
                <a:gd name="T103" fmla="*/ 5080 h 5334"/>
                <a:gd name="T104" fmla="*/ 3599 w 6858"/>
                <a:gd name="T105" fmla="*/ 5080 h 5334"/>
                <a:gd name="T106" fmla="*/ 3810 w 6858"/>
                <a:gd name="T107" fmla="*/ 5123 h 5334"/>
                <a:gd name="T108" fmla="*/ 4022 w 6858"/>
                <a:gd name="T109" fmla="*/ 5080 h 5334"/>
                <a:gd name="T110" fmla="*/ 4022 w 6858"/>
                <a:gd name="T111" fmla="*/ 5080 h 5334"/>
                <a:gd name="T112" fmla="*/ 4276 w 6858"/>
                <a:gd name="T113" fmla="*/ 5080 h 5334"/>
                <a:gd name="T114" fmla="*/ 4572 w 6858"/>
                <a:gd name="T115" fmla="*/ 5037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58" h="5334">
                  <a:moveTo>
                    <a:pt x="6452" y="0"/>
                  </a:moveTo>
                  <a:lnTo>
                    <a:pt x="6604" y="152"/>
                  </a:lnTo>
                  <a:lnTo>
                    <a:pt x="6604" y="1295"/>
                  </a:lnTo>
                  <a:lnTo>
                    <a:pt x="6858" y="1549"/>
                  </a:lnTo>
                  <a:lnTo>
                    <a:pt x="6858" y="4826"/>
                  </a:lnTo>
                  <a:lnTo>
                    <a:pt x="6604" y="5080"/>
                  </a:lnTo>
                  <a:lnTo>
                    <a:pt x="6604" y="5234"/>
                  </a:lnTo>
                  <a:cubicBezTo>
                    <a:pt x="6604" y="5289"/>
                    <a:pt x="6559" y="5334"/>
                    <a:pt x="6504" y="5334"/>
                  </a:cubicBezTo>
                  <a:lnTo>
                    <a:pt x="6504" y="5334"/>
                  </a:lnTo>
                  <a:lnTo>
                    <a:pt x="100" y="5334"/>
                  </a:lnTo>
                  <a:cubicBezTo>
                    <a:pt x="45" y="5334"/>
                    <a:pt x="0" y="5289"/>
                    <a:pt x="0" y="5234"/>
                  </a:cubicBezTo>
                  <a:lnTo>
                    <a:pt x="0" y="5234"/>
                  </a:ln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lnTo>
                    <a:pt x="6452" y="0"/>
                  </a:lnTo>
                  <a:moveTo>
                    <a:pt x="6444" y="1778"/>
                  </a:moveTo>
                  <a:cubicBezTo>
                    <a:pt x="6444" y="1866"/>
                    <a:pt x="6515" y="1938"/>
                    <a:pt x="6604" y="1938"/>
                  </a:cubicBezTo>
                  <a:cubicBezTo>
                    <a:pt x="6692" y="1938"/>
                    <a:pt x="6764" y="1867"/>
                    <a:pt x="6764" y="1779"/>
                  </a:cubicBezTo>
                  <a:lnTo>
                    <a:pt x="6764" y="1778"/>
                  </a:lnTo>
                  <a:cubicBezTo>
                    <a:pt x="6764" y="1690"/>
                    <a:pt x="6693" y="1618"/>
                    <a:pt x="6604" y="1618"/>
                  </a:cubicBezTo>
                  <a:cubicBezTo>
                    <a:pt x="6516" y="1618"/>
                    <a:pt x="6444" y="1689"/>
                    <a:pt x="6444" y="1777"/>
                  </a:cubicBezTo>
                  <a:lnTo>
                    <a:pt x="6444" y="1778"/>
                  </a:lnTo>
                  <a:close/>
                  <a:moveTo>
                    <a:pt x="6444" y="4572"/>
                  </a:moveTo>
                  <a:cubicBezTo>
                    <a:pt x="6444" y="4660"/>
                    <a:pt x="6515" y="4732"/>
                    <a:pt x="6604" y="4732"/>
                  </a:cubicBezTo>
                  <a:cubicBezTo>
                    <a:pt x="6692" y="4732"/>
                    <a:pt x="6764" y="4661"/>
                    <a:pt x="6764" y="4573"/>
                  </a:cubicBezTo>
                  <a:lnTo>
                    <a:pt x="6764" y="4572"/>
                  </a:lnTo>
                  <a:cubicBezTo>
                    <a:pt x="6764" y="4484"/>
                    <a:pt x="6693" y="4412"/>
                    <a:pt x="6604" y="4412"/>
                  </a:cubicBezTo>
                  <a:cubicBezTo>
                    <a:pt x="6516" y="4412"/>
                    <a:pt x="6444" y="4483"/>
                    <a:pt x="6444" y="4571"/>
                  </a:cubicBezTo>
                  <a:lnTo>
                    <a:pt x="6444" y="4572"/>
                  </a:lnTo>
                  <a:close/>
                  <a:moveTo>
                    <a:pt x="1364" y="254"/>
                  </a:moveTo>
                  <a:cubicBezTo>
                    <a:pt x="1364" y="342"/>
                    <a:pt x="1435" y="414"/>
                    <a:pt x="1524" y="414"/>
                  </a:cubicBezTo>
                  <a:cubicBezTo>
                    <a:pt x="1612" y="414"/>
                    <a:pt x="1684" y="343"/>
                    <a:pt x="1684" y="255"/>
                  </a:cubicBezTo>
                  <a:lnTo>
                    <a:pt x="1684" y="254"/>
                  </a:lnTo>
                  <a:cubicBezTo>
                    <a:pt x="1684" y="166"/>
                    <a:pt x="1613" y="94"/>
                    <a:pt x="1524" y="94"/>
                  </a:cubicBezTo>
                  <a:cubicBezTo>
                    <a:pt x="1436" y="94"/>
                    <a:pt x="1364" y="165"/>
                    <a:pt x="1364" y="254"/>
                  </a:cubicBezTo>
                  <a:lnTo>
                    <a:pt x="1364" y="254"/>
                  </a:lnTo>
                  <a:lnTo>
                    <a:pt x="1364" y="254"/>
                  </a:lnTo>
                  <a:close/>
                  <a:moveTo>
                    <a:pt x="1237" y="5080"/>
                  </a:moveTo>
                  <a:cubicBezTo>
                    <a:pt x="1237" y="5168"/>
                    <a:pt x="1308" y="5240"/>
                    <a:pt x="1397" y="5240"/>
                  </a:cubicBezTo>
                  <a:cubicBezTo>
                    <a:pt x="1485" y="5240"/>
                    <a:pt x="1557" y="5169"/>
                    <a:pt x="1557" y="5080"/>
                  </a:cubicBezTo>
                  <a:lnTo>
                    <a:pt x="1557" y="5080"/>
                  </a:lnTo>
                  <a:cubicBezTo>
                    <a:pt x="1557" y="4992"/>
                    <a:pt x="1486" y="4920"/>
                    <a:pt x="1397" y="4920"/>
                  </a:cubicBezTo>
                  <a:cubicBezTo>
                    <a:pt x="1309" y="4920"/>
                    <a:pt x="1237" y="4991"/>
                    <a:pt x="1237" y="5079"/>
                  </a:cubicBezTo>
                  <a:lnTo>
                    <a:pt x="1237" y="5080"/>
                  </a:lnTo>
                  <a:close/>
                  <a:moveTo>
                    <a:pt x="5038" y="5080"/>
                  </a:moveTo>
                  <a:cubicBezTo>
                    <a:pt x="5037" y="5103"/>
                    <a:pt x="5056" y="5123"/>
                    <a:pt x="5080" y="5123"/>
                  </a:cubicBezTo>
                  <a:cubicBezTo>
                    <a:pt x="5103" y="5123"/>
                    <a:pt x="5122" y="5104"/>
                    <a:pt x="5122" y="5080"/>
                  </a:cubicBezTo>
                  <a:lnTo>
                    <a:pt x="5122" y="5080"/>
                  </a:lnTo>
                  <a:cubicBezTo>
                    <a:pt x="5123" y="5057"/>
                    <a:pt x="5104" y="5037"/>
                    <a:pt x="5080" y="5037"/>
                  </a:cubicBezTo>
                  <a:cubicBezTo>
                    <a:pt x="5057" y="5037"/>
                    <a:pt x="5038" y="5056"/>
                    <a:pt x="5038" y="5080"/>
                  </a:cubicBezTo>
                  <a:lnTo>
                    <a:pt x="5038" y="5080"/>
                  </a:lnTo>
                  <a:close/>
                  <a:moveTo>
                    <a:pt x="5292" y="5080"/>
                  </a:moveTo>
                  <a:cubicBezTo>
                    <a:pt x="5291" y="5103"/>
                    <a:pt x="5310" y="5123"/>
                    <a:pt x="5334" y="5123"/>
                  </a:cubicBezTo>
                  <a:cubicBezTo>
                    <a:pt x="5357" y="5123"/>
                    <a:pt x="5376" y="5104"/>
                    <a:pt x="5376" y="5080"/>
                  </a:cubicBezTo>
                  <a:lnTo>
                    <a:pt x="5376" y="5080"/>
                  </a:lnTo>
                  <a:cubicBezTo>
                    <a:pt x="5377" y="5057"/>
                    <a:pt x="5358" y="5037"/>
                    <a:pt x="5334" y="5037"/>
                  </a:cubicBezTo>
                  <a:cubicBezTo>
                    <a:pt x="5311" y="5037"/>
                    <a:pt x="5292" y="5056"/>
                    <a:pt x="5292" y="5080"/>
                  </a:cubicBezTo>
                  <a:lnTo>
                    <a:pt x="5292" y="5080"/>
                  </a:lnTo>
                  <a:close/>
                  <a:moveTo>
                    <a:pt x="5546" y="5080"/>
                  </a:moveTo>
                  <a:cubicBezTo>
                    <a:pt x="5546" y="5103"/>
                    <a:pt x="5564" y="5123"/>
                    <a:pt x="5588" y="5123"/>
                  </a:cubicBezTo>
                  <a:cubicBezTo>
                    <a:pt x="5611" y="5123"/>
                    <a:pt x="5630" y="5104"/>
                    <a:pt x="5631" y="5080"/>
                  </a:cubicBezTo>
                  <a:lnTo>
                    <a:pt x="5631" y="5080"/>
                  </a:lnTo>
                  <a:cubicBezTo>
                    <a:pt x="5631" y="5057"/>
                    <a:pt x="5612" y="5037"/>
                    <a:pt x="5588" y="5037"/>
                  </a:cubicBezTo>
                  <a:cubicBezTo>
                    <a:pt x="5565" y="5037"/>
                    <a:pt x="5546" y="5056"/>
                    <a:pt x="5546" y="5080"/>
                  </a:cubicBezTo>
                  <a:lnTo>
                    <a:pt x="5546" y="5080"/>
                  </a:lnTo>
                  <a:close/>
                  <a:moveTo>
                    <a:pt x="5800" y="5080"/>
                  </a:moveTo>
                  <a:cubicBezTo>
                    <a:pt x="5799" y="5103"/>
                    <a:pt x="5818" y="5123"/>
                    <a:pt x="5842" y="5123"/>
                  </a:cubicBezTo>
                  <a:cubicBezTo>
                    <a:pt x="5865" y="5123"/>
                    <a:pt x="5884" y="5104"/>
                    <a:pt x="5884" y="5080"/>
                  </a:cubicBezTo>
                  <a:lnTo>
                    <a:pt x="5884" y="5080"/>
                  </a:lnTo>
                  <a:cubicBezTo>
                    <a:pt x="5885" y="5057"/>
                    <a:pt x="5866" y="5037"/>
                    <a:pt x="5842" y="5037"/>
                  </a:cubicBezTo>
                  <a:cubicBezTo>
                    <a:pt x="5819" y="5037"/>
                    <a:pt x="5800" y="5056"/>
                    <a:pt x="5800" y="5080"/>
                  </a:cubicBezTo>
                  <a:lnTo>
                    <a:pt x="5800" y="5080"/>
                  </a:lnTo>
                  <a:close/>
                  <a:moveTo>
                    <a:pt x="6054" y="5080"/>
                  </a:moveTo>
                  <a:cubicBezTo>
                    <a:pt x="6053" y="5103"/>
                    <a:pt x="6072" y="5123"/>
                    <a:pt x="6096" y="5123"/>
                  </a:cubicBezTo>
                  <a:cubicBezTo>
                    <a:pt x="6119" y="5123"/>
                    <a:pt x="6138" y="5104"/>
                    <a:pt x="6139" y="5080"/>
                  </a:cubicBezTo>
                  <a:lnTo>
                    <a:pt x="6139" y="5080"/>
                  </a:lnTo>
                  <a:cubicBezTo>
                    <a:pt x="6139" y="5057"/>
                    <a:pt x="6120" y="5037"/>
                    <a:pt x="6096" y="5037"/>
                  </a:cubicBezTo>
                  <a:cubicBezTo>
                    <a:pt x="6073" y="5037"/>
                    <a:pt x="6054" y="5056"/>
                    <a:pt x="6054" y="5080"/>
                  </a:cubicBezTo>
                  <a:lnTo>
                    <a:pt x="6054" y="5080"/>
                  </a:lnTo>
                  <a:close/>
                  <a:moveTo>
                    <a:pt x="6308" y="5080"/>
                  </a:moveTo>
                  <a:cubicBezTo>
                    <a:pt x="6307" y="5103"/>
                    <a:pt x="6326" y="5123"/>
                    <a:pt x="6350" y="5123"/>
                  </a:cubicBezTo>
                  <a:cubicBezTo>
                    <a:pt x="6373" y="5123"/>
                    <a:pt x="6392" y="5104"/>
                    <a:pt x="6392" y="5080"/>
                  </a:cubicBezTo>
                  <a:lnTo>
                    <a:pt x="6392" y="5080"/>
                  </a:lnTo>
                  <a:cubicBezTo>
                    <a:pt x="6393" y="5057"/>
                    <a:pt x="6374" y="5037"/>
                    <a:pt x="6350" y="5037"/>
                  </a:cubicBezTo>
                  <a:cubicBezTo>
                    <a:pt x="6327" y="5037"/>
                    <a:pt x="6308" y="5056"/>
                    <a:pt x="6308" y="5080"/>
                  </a:cubicBezTo>
                  <a:lnTo>
                    <a:pt x="6308" y="5080"/>
                  </a:lnTo>
                  <a:close/>
                  <a:moveTo>
                    <a:pt x="6315" y="2286"/>
                  </a:moveTo>
                  <a:cubicBezTo>
                    <a:pt x="6315" y="2312"/>
                    <a:pt x="6336" y="2334"/>
                    <a:pt x="6363" y="2334"/>
                  </a:cubicBezTo>
                  <a:cubicBezTo>
                    <a:pt x="6389" y="2334"/>
                    <a:pt x="6410" y="2312"/>
                    <a:pt x="6410" y="2286"/>
                  </a:cubicBezTo>
                  <a:lnTo>
                    <a:pt x="6410" y="2286"/>
                  </a:lnTo>
                  <a:cubicBezTo>
                    <a:pt x="6410" y="2260"/>
                    <a:pt x="6389" y="2239"/>
                    <a:pt x="6363" y="2238"/>
                  </a:cubicBezTo>
                  <a:cubicBezTo>
                    <a:pt x="6337" y="2238"/>
                    <a:pt x="6315" y="2260"/>
                    <a:pt x="6315" y="2286"/>
                  </a:cubicBezTo>
                  <a:lnTo>
                    <a:pt x="6315" y="2286"/>
                  </a:lnTo>
                  <a:close/>
                  <a:moveTo>
                    <a:pt x="6569" y="2286"/>
                  </a:moveTo>
                  <a:cubicBezTo>
                    <a:pt x="6569" y="2312"/>
                    <a:pt x="6590" y="2334"/>
                    <a:pt x="6617" y="2334"/>
                  </a:cubicBezTo>
                  <a:cubicBezTo>
                    <a:pt x="6643" y="2334"/>
                    <a:pt x="6664" y="2312"/>
                    <a:pt x="6664" y="2286"/>
                  </a:cubicBezTo>
                  <a:lnTo>
                    <a:pt x="6664" y="2286"/>
                  </a:lnTo>
                  <a:cubicBezTo>
                    <a:pt x="6664" y="2260"/>
                    <a:pt x="6643" y="2239"/>
                    <a:pt x="6617" y="2238"/>
                  </a:cubicBezTo>
                  <a:cubicBezTo>
                    <a:pt x="6591" y="2238"/>
                    <a:pt x="6569" y="2260"/>
                    <a:pt x="6569" y="2286"/>
                  </a:cubicBezTo>
                  <a:lnTo>
                    <a:pt x="6569" y="2286"/>
                  </a:lnTo>
                  <a:close/>
                  <a:moveTo>
                    <a:pt x="6315" y="2540"/>
                  </a:moveTo>
                  <a:cubicBezTo>
                    <a:pt x="6315" y="2566"/>
                    <a:pt x="6336" y="2588"/>
                    <a:pt x="6363" y="2588"/>
                  </a:cubicBezTo>
                  <a:cubicBezTo>
                    <a:pt x="6389" y="2588"/>
                    <a:pt x="6410" y="2566"/>
                    <a:pt x="6410" y="2540"/>
                  </a:cubicBezTo>
                  <a:lnTo>
                    <a:pt x="6410" y="2540"/>
                  </a:lnTo>
                  <a:cubicBezTo>
                    <a:pt x="6410" y="2514"/>
                    <a:pt x="6389" y="2492"/>
                    <a:pt x="6363" y="2492"/>
                  </a:cubicBezTo>
                  <a:cubicBezTo>
                    <a:pt x="6337" y="2492"/>
                    <a:pt x="6315" y="2514"/>
                    <a:pt x="6315" y="2540"/>
                  </a:cubicBezTo>
                  <a:lnTo>
                    <a:pt x="6315" y="2540"/>
                  </a:lnTo>
                  <a:close/>
                  <a:moveTo>
                    <a:pt x="6569" y="2540"/>
                  </a:moveTo>
                  <a:cubicBezTo>
                    <a:pt x="6569" y="2566"/>
                    <a:pt x="6590" y="2588"/>
                    <a:pt x="6617" y="2588"/>
                  </a:cubicBezTo>
                  <a:cubicBezTo>
                    <a:pt x="6643" y="2588"/>
                    <a:pt x="6664" y="2566"/>
                    <a:pt x="6664" y="2540"/>
                  </a:cubicBezTo>
                  <a:lnTo>
                    <a:pt x="6664" y="2540"/>
                  </a:lnTo>
                  <a:cubicBezTo>
                    <a:pt x="6664" y="2514"/>
                    <a:pt x="6643" y="2492"/>
                    <a:pt x="6617" y="2492"/>
                  </a:cubicBezTo>
                  <a:cubicBezTo>
                    <a:pt x="6591" y="2492"/>
                    <a:pt x="6569" y="2514"/>
                    <a:pt x="6569" y="2540"/>
                  </a:cubicBezTo>
                  <a:lnTo>
                    <a:pt x="6569" y="2540"/>
                  </a:lnTo>
                  <a:close/>
                  <a:moveTo>
                    <a:pt x="6315" y="2794"/>
                  </a:moveTo>
                  <a:cubicBezTo>
                    <a:pt x="6315" y="2820"/>
                    <a:pt x="6336" y="2842"/>
                    <a:pt x="6363" y="2842"/>
                  </a:cubicBezTo>
                  <a:cubicBezTo>
                    <a:pt x="6389" y="2842"/>
                    <a:pt x="6410" y="2820"/>
                    <a:pt x="6410" y="2794"/>
                  </a:cubicBezTo>
                  <a:lnTo>
                    <a:pt x="6410" y="2794"/>
                  </a:lnTo>
                  <a:cubicBezTo>
                    <a:pt x="6410" y="2768"/>
                    <a:pt x="6389" y="2746"/>
                    <a:pt x="6363" y="2746"/>
                  </a:cubicBezTo>
                  <a:cubicBezTo>
                    <a:pt x="6337" y="2746"/>
                    <a:pt x="6315" y="2768"/>
                    <a:pt x="6315" y="2794"/>
                  </a:cubicBezTo>
                  <a:lnTo>
                    <a:pt x="6315" y="2794"/>
                  </a:lnTo>
                  <a:close/>
                  <a:moveTo>
                    <a:pt x="6569" y="2794"/>
                  </a:moveTo>
                  <a:cubicBezTo>
                    <a:pt x="6569" y="2820"/>
                    <a:pt x="6590" y="2842"/>
                    <a:pt x="6617" y="2842"/>
                  </a:cubicBezTo>
                  <a:cubicBezTo>
                    <a:pt x="6643" y="2842"/>
                    <a:pt x="6664" y="2820"/>
                    <a:pt x="6664" y="2794"/>
                  </a:cubicBezTo>
                  <a:lnTo>
                    <a:pt x="6664" y="2794"/>
                  </a:lnTo>
                  <a:cubicBezTo>
                    <a:pt x="6664" y="2768"/>
                    <a:pt x="6643" y="2746"/>
                    <a:pt x="6617" y="2746"/>
                  </a:cubicBezTo>
                  <a:cubicBezTo>
                    <a:pt x="6591" y="2746"/>
                    <a:pt x="6569" y="2768"/>
                    <a:pt x="6569" y="2794"/>
                  </a:cubicBezTo>
                  <a:lnTo>
                    <a:pt x="6569" y="2794"/>
                  </a:lnTo>
                  <a:close/>
                  <a:moveTo>
                    <a:pt x="2035" y="584"/>
                  </a:moveTo>
                  <a:cubicBezTo>
                    <a:pt x="2035" y="610"/>
                    <a:pt x="2057" y="632"/>
                    <a:pt x="2083" y="632"/>
                  </a:cubicBezTo>
                  <a:cubicBezTo>
                    <a:pt x="2109" y="632"/>
                    <a:pt x="2130" y="611"/>
                    <a:pt x="2130" y="584"/>
                  </a:cubicBezTo>
                  <a:lnTo>
                    <a:pt x="2130" y="584"/>
                  </a:lnTo>
                  <a:cubicBezTo>
                    <a:pt x="2130" y="558"/>
                    <a:pt x="2109" y="537"/>
                    <a:pt x="2083" y="537"/>
                  </a:cubicBezTo>
                  <a:cubicBezTo>
                    <a:pt x="2057" y="537"/>
                    <a:pt x="2035" y="558"/>
                    <a:pt x="2035" y="584"/>
                  </a:cubicBezTo>
                  <a:lnTo>
                    <a:pt x="2035" y="584"/>
                  </a:lnTo>
                  <a:close/>
                  <a:moveTo>
                    <a:pt x="2035" y="838"/>
                  </a:moveTo>
                  <a:cubicBezTo>
                    <a:pt x="2035" y="864"/>
                    <a:pt x="2057" y="886"/>
                    <a:pt x="2083" y="886"/>
                  </a:cubicBezTo>
                  <a:cubicBezTo>
                    <a:pt x="2109" y="886"/>
                    <a:pt x="2130" y="865"/>
                    <a:pt x="2130" y="838"/>
                  </a:cubicBezTo>
                  <a:lnTo>
                    <a:pt x="2130" y="838"/>
                  </a:lnTo>
                  <a:cubicBezTo>
                    <a:pt x="2130" y="812"/>
                    <a:pt x="2109" y="791"/>
                    <a:pt x="2083" y="791"/>
                  </a:cubicBezTo>
                  <a:cubicBezTo>
                    <a:pt x="2057" y="791"/>
                    <a:pt x="2035" y="812"/>
                    <a:pt x="2035" y="838"/>
                  </a:cubicBezTo>
                  <a:lnTo>
                    <a:pt x="2035" y="838"/>
                  </a:lnTo>
                  <a:close/>
                  <a:moveTo>
                    <a:pt x="1781" y="584"/>
                  </a:moveTo>
                  <a:cubicBezTo>
                    <a:pt x="1781" y="610"/>
                    <a:pt x="1802" y="632"/>
                    <a:pt x="1829" y="632"/>
                  </a:cubicBezTo>
                  <a:cubicBezTo>
                    <a:pt x="1855" y="632"/>
                    <a:pt x="1876" y="611"/>
                    <a:pt x="1876" y="584"/>
                  </a:cubicBezTo>
                  <a:lnTo>
                    <a:pt x="1876" y="584"/>
                  </a:lnTo>
                  <a:cubicBezTo>
                    <a:pt x="1876" y="558"/>
                    <a:pt x="1855" y="537"/>
                    <a:pt x="1829" y="537"/>
                  </a:cubicBezTo>
                  <a:cubicBezTo>
                    <a:pt x="1803" y="537"/>
                    <a:pt x="1781" y="558"/>
                    <a:pt x="1781" y="584"/>
                  </a:cubicBezTo>
                  <a:lnTo>
                    <a:pt x="1781" y="584"/>
                  </a:lnTo>
                  <a:close/>
                  <a:moveTo>
                    <a:pt x="1781" y="838"/>
                  </a:moveTo>
                  <a:cubicBezTo>
                    <a:pt x="1781" y="864"/>
                    <a:pt x="1802" y="886"/>
                    <a:pt x="1829" y="886"/>
                  </a:cubicBezTo>
                  <a:cubicBezTo>
                    <a:pt x="1855" y="886"/>
                    <a:pt x="1876" y="865"/>
                    <a:pt x="1876" y="838"/>
                  </a:cubicBezTo>
                  <a:lnTo>
                    <a:pt x="1876" y="838"/>
                  </a:lnTo>
                  <a:cubicBezTo>
                    <a:pt x="1876" y="812"/>
                    <a:pt x="1855" y="791"/>
                    <a:pt x="1829" y="791"/>
                  </a:cubicBezTo>
                  <a:cubicBezTo>
                    <a:pt x="1803" y="791"/>
                    <a:pt x="1781" y="812"/>
                    <a:pt x="1781" y="838"/>
                  </a:cubicBezTo>
                  <a:lnTo>
                    <a:pt x="1781" y="838"/>
                  </a:lnTo>
                  <a:close/>
                  <a:moveTo>
                    <a:pt x="1527" y="584"/>
                  </a:moveTo>
                  <a:cubicBezTo>
                    <a:pt x="1527" y="610"/>
                    <a:pt x="1549" y="632"/>
                    <a:pt x="1575" y="632"/>
                  </a:cubicBezTo>
                  <a:cubicBezTo>
                    <a:pt x="1601" y="632"/>
                    <a:pt x="1622" y="610"/>
                    <a:pt x="1622" y="584"/>
                  </a:cubicBezTo>
                  <a:cubicBezTo>
                    <a:pt x="1622" y="558"/>
                    <a:pt x="1601" y="537"/>
                    <a:pt x="1575" y="537"/>
                  </a:cubicBezTo>
                  <a:cubicBezTo>
                    <a:pt x="1549" y="537"/>
                    <a:pt x="1527" y="558"/>
                    <a:pt x="1527" y="584"/>
                  </a:cubicBezTo>
                  <a:close/>
                  <a:moveTo>
                    <a:pt x="1527" y="838"/>
                  </a:moveTo>
                  <a:cubicBezTo>
                    <a:pt x="1527" y="864"/>
                    <a:pt x="1549" y="886"/>
                    <a:pt x="1575" y="886"/>
                  </a:cubicBezTo>
                  <a:cubicBezTo>
                    <a:pt x="1601" y="886"/>
                    <a:pt x="1622" y="864"/>
                    <a:pt x="1622" y="838"/>
                  </a:cubicBezTo>
                  <a:cubicBezTo>
                    <a:pt x="1622" y="812"/>
                    <a:pt x="1601" y="791"/>
                    <a:pt x="1575" y="791"/>
                  </a:cubicBezTo>
                  <a:cubicBezTo>
                    <a:pt x="1549" y="791"/>
                    <a:pt x="1527" y="812"/>
                    <a:pt x="1527" y="838"/>
                  </a:cubicBezTo>
                  <a:close/>
                  <a:moveTo>
                    <a:pt x="4123" y="254"/>
                  </a:moveTo>
                  <a:cubicBezTo>
                    <a:pt x="4123" y="277"/>
                    <a:pt x="4142" y="297"/>
                    <a:pt x="4166" y="297"/>
                  </a:cubicBezTo>
                  <a:cubicBezTo>
                    <a:pt x="4189" y="297"/>
                    <a:pt x="4208" y="278"/>
                    <a:pt x="4208" y="254"/>
                  </a:cubicBezTo>
                  <a:lnTo>
                    <a:pt x="4208" y="254"/>
                  </a:lnTo>
                  <a:cubicBezTo>
                    <a:pt x="4208" y="231"/>
                    <a:pt x="4189" y="211"/>
                    <a:pt x="4166" y="211"/>
                  </a:cubicBezTo>
                  <a:cubicBezTo>
                    <a:pt x="4142" y="211"/>
                    <a:pt x="4123" y="230"/>
                    <a:pt x="4123" y="254"/>
                  </a:cubicBezTo>
                  <a:lnTo>
                    <a:pt x="4123" y="254"/>
                  </a:lnTo>
                  <a:close/>
                  <a:moveTo>
                    <a:pt x="3869" y="254"/>
                  </a:moveTo>
                  <a:cubicBezTo>
                    <a:pt x="3869" y="277"/>
                    <a:pt x="3888" y="297"/>
                    <a:pt x="3912" y="297"/>
                  </a:cubicBezTo>
                  <a:cubicBezTo>
                    <a:pt x="3935" y="297"/>
                    <a:pt x="3954" y="278"/>
                    <a:pt x="3954" y="254"/>
                  </a:cubicBezTo>
                  <a:lnTo>
                    <a:pt x="3954" y="254"/>
                  </a:lnTo>
                  <a:cubicBezTo>
                    <a:pt x="3954" y="231"/>
                    <a:pt x="3935" y="211"/>
                    <a:pt x="3912" y="211"/>
                  </a:cubicBezTo>
                  <a:cubicBezTo>
                    <a:pt x="3888" y="211"/>
                    <a:pt x="3869" y="230"/>
                    <a:pt x="3869" y="254"/>
                  </a:cubicBezTo>
                  <a:lnTo>
                    <a:pt x="3869" y="254"/>
                  </a:lnTo>
                  <a:lnTo>
                    <a:pt x="3869" y="254"/>
                  </a:lnTo>
                  <a:close/>
                  <a:moveTo>
                    <a:pt x="3615" y="254"/>
                  </a:moveTo>
                  <a:cubicBezTo>
                    <a:pt x="3615" y="277"/>
                    <a:pt x="3634" y="297"/>
                    <a:pt x="3657" y="297"/>
                  </a:cubicBezTo>
                  <a:cubicBezTo>
                    <a:pt x="3681" y="297"/>
                    <a:pt x="3700" y="278"/>
                    <a:pt x="3700" y="254"/>
                  </a:cubicBezTo>
                  <a:lnTo>
                    <a:pt x="3700" y="254"/>
                  </a:lnTo>
                  <a:cubicBezTo>
                    <a:pt x="3700" y="230"/>
                    <a:pt x="3681" y="211"/>
                    <a:pt x="3658" y="211"/>
                  </a:cubicBezTo>
                  <a:cubicBezTo>
                    <a:pt x="3634" y="211"/>
                    <a:pt x="3615" y="230"/>
                    <a:pt x="3615" y="254"/>
                  </a:cubicBezTo>
                  <a:lnTo>
                    <a:pt x="3615" y="254"/>
                  </a:lnTo>
                  <a:close/>
                  <a:moveTo>
                    <a:pt x="3361" y="254"/>
                  </a:moveTo>
                  <a:cubicBezTo>
                    <a:pt x="3361" y="277"/>
                    <a:pt x="3380" y="297"/>
                    <a:pt x="3403" y="297"/>
                  </a:cubicBezTo>
                  <a:cubicBezTo>
                    <a:pt x="3427" y="297"/>
                    <a:pt x="3446" y="278"/>
                    <a:pt x="3446" y="254"/>
                  </a:cubicBezTo>
                  <a:lnTo>
                    <a:pt x="3446" y="254"/>
                  </a:lnTo>
                  <a:cubicBezTo>
                    <a:pt x="3446" y="230"/>
                    <a:pt x="3427" y="211"/>
                    <a:pt x="3404" y="211"/>
                  </a:cubicBezTo>
                  <a:cubicBezTo>
                    <a:pt x="3380" y="211"/>
                    <a:pt x="3361" y="230"/>
                    <a:pt x="3361" y="254"/>
                  </a:cubicBezTo>
                  <a:lnTo>
                    <a:pt x="3361" y="254"/>
                  </a:lnTo>
                  <a:close/>
                  <a:moveTo>
                    <a:pt x="3107" y="254"/>
                  </a:moveTo>
                  <a:cubicBezTo>
                    <a:pt x="3107" y="277"/>
                    <a:pt x="3126" y="297"/>
                    <a:pt x="3150" y="297"/>
                  </a:cubicBezTo>
                  <a:cubicBezTo>
                    <a:pt x="3173" y="297"/>
                    <a:pt x="3192" y="278"/>
                    <a:pt x="3192" y="254"/>
                  </a:cubicBezTo>
                  <a:lnTo>
                    <a:pt x="3192" y="254"/>
                  </a:lnTo>
                  <a:cubicBezTo>
                    <a:pt x="3192" y="230"/>
                    <a:pt x="3173" y="211"/>
                    <a:pt x="3150" y="211"/>
                  </a:cubicBezTo>
                  <a:cubicBezTo>
                    <a:pt x="3126" y="211"/>
                    <a:pt x="3107" y="230"/>
                    <a:pt x="3107" y="254"/>
                  </a:cubicBezTo>
                  <a:cubicBezTo>
                    <a:pt x="3107" y="254"/>
                    <a:pt x="3107" y="254"/>
                    <a:pt x="3107" y="254"/>
                  </a:cubicBezTo>
                  <a:close/>
                  <a:moveTo>
                    <a:pt x="2853" y="254"/>
                  </a:moveTo>
                  <a:cubicBezTo>
                    <a:pt x="2853" y="277"/>
                    <a:pt x="2872" y="297"/>
                    <a:pt x="2895" y="297"/>
                  </a:cubicBezTo>
                  <a:cubicBezTo>
                    <a:pt x="2919" y="297"/>
                    <a:pt x="2938" y="278"/>
                    <a:pt x="2938" y="254"/>
                  </a:cubicBezTo>
                  <a:lnTo>
                    <a:pt x="2938" y="254"/>
                  </a:lnTo>
                  <a:cubicBezTo>
                    <a:pt x="2938" y="230"/>
                    <a:pt x="2919" y="211"/>
                    <a:pt x="2896" y="211"/>
                  </a:cubicBezTo>
                  <a:cubicBezTo>
                    <a:pt x="2872" y="211"/>
                    <a:pt x="2853" y="230"/>
                    <a:pt x="2853" y="254"/>
                  </a:cubicBezTo>
                  <a:lnTo>
                    <a:pt x="2853" y="254"/>
                  </a:lnTo>
                  <a:close/>
                  <a:moveTo>
                    <a:pt x="2599" y="254"/>
                  </a:moveTo>
                  <a:cubicBezTo>
                    <a:pt x="2599" y="277"/>
                    <a:pt x="2618" y="297"/>
                    <a:pt x="2641" y="297"/>
                  </a:cubicBezTo>
                  <a:cubicBezTo>
                    <a:pt x="2665" y="297"/>
                    <a:pt x="2684" y="278"/>
                    <a:pt x="2684" y="254"/>
                  </a:cubicBezTo>
                  <a:lnTo>
                    <a:pt x="2684" y="254"/>
                  </a:lnTo>
                  <a:cubicBezTo>
                    <a:pt x="2684" y="230"/>
                    <a:pt x="2665" y="211"/>
                    <a:pt x="2642" y="211"/>
                  </a:cubicBezTo>
                  <a:cubicBezTo>
                    <a:pt x="2618" y="211"/>
                    <a:pt x="2599" y="230"/>
                    <a:pt x="2599" y="254"/>
                  </a:cubicBezTo>
                  <a:lnTo>
                    <a:pt x="2599" y="254"/>
                  </a:lnTo>
                  <a:close/>
                  <a:moveTo>
                    <a:pt x="2345" y="254"/>
                  </a:moveTo>
                  <a:cubicBezTo>
                    <a:pt x="2345" y="277"/>
                    <a:pt x="2364" y="297"/>
                    <a:pt x="2387" y="297"/>
                  </a:cubicBezTo>
                  <a:cubicBezTo>
                    <a:pt x="2411" y="297"/>
                    <a:pt x="2430" y="278"/>
                    <a:pt x="2430" y="254"/>
                  </a:cubicBezTo>
                  <a:lnTo>
                    <a:pt x="2430" y="254"/>
                  </a:lnTo>
                  <a:cubicBezTo>
                    <a:pt x="2430" y="230"/>
                    <a:pt x="2411" y="211"/>
                    <a:pt x="2388" y="211"/>
                  </a:cubicBezTo>
                  <a:cubicBezTo>
                    <a:pt x="2364" y="211"/>
                    <a:pt x="2345" y="230"/>
                    <a:pt x="2345" y="254"/>
                  </a:cubicBezTo>
                  <a:lnTo>
                    <a:pt x="2345" y="254"/>
                  </a:lnTo>
                  <a:close/>
                  <a:moveTo>
                    <a:pt x="2091" y="254"/>
                  </a:moveTo>
                  <a:cubicBezTo>
                    <a:pt x="2091" y="277"/>
                    <a:pt x="2110" y="297"/>
                    <a:pt x="2133" y="297"/>
                  </a:cubicBezTo>
                  <a:cubicBezTo>
                    <a:pt x="2157" y="297"/>
                    <a:pt x="2176" y="278"/>
                    <a:pt x="2176" y="254"/>
                  </a:cubicBezTo>
                  <a:lnTo>
                    <a:pt x="2176" y="254"/>
                  </a:lnTo>
                  <a:cubicBezTo>
                    <a:pt x="2176" y="230"/>
                    <a:pt x="2157" y="211"/>
                    <a:pt x="2134" y="211"/>
                  </a:cubicBezTo>
                  <a:cubicBezTo>
                    <a:pt x="2110" y="211"/>
                    <a:pt x="2091" y="230"/>
                    <a:pt x="2091" y="254"/>
                  </a:cubicBezTo>
                  <a:cubicBezTo>
                    <a:pt x="2091" y="254"/>
                    <a:pt x="2091" y="254"/>
                    <a:pt x="2091" y="254"/>
                  </a:cubicBezTo>
                  <a:close/>
                  <a:moveTo>
                    <a:pt x="1837" y="254"/>
                  </a:moveTo>
                  <a:cubicBezTo>
                    <a:pt x="1837" y="277"/>
                    <a:pt x="1856" y="297"/>
                    <a:pt x="1879" y="297"/>
                  </a:cubicBezTo>
                  <a:cubicBezTo>
                    <a:pt x="1903" y="297"/>
                    <a:pt x="1922" y="278"/>
                    <a:pt x="1922" y="254"/>
                  </a:cubicBezTo>
                  <a:lnTo>
                    <a:pt x="1922" y="254"/>
                  </a:lnTo>
                  <a:cubicBezTo>
                    <a:pt x="1922" y="230"/>
                    <a:pt x="1903" y="211"/>
                    <a:pt x="1880" y="211"/>
                  </a:cubicBezTo>
                  <a:cubicBezTo>
                    <a:pt x="1856" y="211"/>
                    <a:pt x="1837" y="230"/>
                    <a:pt x="1837" y="254"/>
                  </a:cubicBezTo>
                  <a:lnTo>
                    <a:pt x="1837" y="254"/>
                  </a:lnTo>
                  <a:close/>
                  <a:moveTo>
                    <a:pt x="6308" y="254"/>
                  </a:moveTo>
                  <a:cubicBezTo>
                    <a:pt x="6307" y="277"/>
                    <a:pt x="6326" y="297"/>
                    <a:pt x="6350" y="297"/>
                  </a:cubicBezTo>
                  <a:cubicBezTo>
                    <a:pt x="6373" y="297"/>
                    <a:pt x="6392" y="278"/>
                    <a:pt x="6392" y="254"/>
                  </a:cubicBezTo>
                  <a:lnTo>
                    <a:pt x="6392" y="254"/>
                  </a:lnTo>
                  <a:cubicBezTo>
                    <a:pt x="6393" y="231"/>
                    <a:pt x="6374" y="211"/>
                    <a:pt x="6350" y="211"/>
                  </a:cubicBezTo>
                  <a:cubicBezTo>
                    <a:pt x="6327" y="211"/>
                    <a:pt x="6308" y="230"/>
                    <a:pt x="6308" y="254"/>
                  </a:cubicBezTo>
                  <a:lnTo>
                    <a:pt x="6308" y="254"/>
                  </a:lnTo>
                  <a:close/>
                  <a:moveTo>
                    <a:pt x="6054" y="254"/>
                  </a:moveTo>
                  <a:cubicBezTo>
                    <a:pt x="6053" y="277"/>
                    <a:pt x="6072" y="297"/>
                    <a:pt x="6096" y="297"/>
                  </a:cubicBezTo>
                  <a:cubicBezTo>
                    <a:pt x="6119" y="297"/>
                    <a:pt x="6138" y="278"/>
                    <a:pt x="6139" y="254"/>
                  </a:cubicBezTo>
                  <a:lnTo>
                    <a:pt x="6139" y="254"/>
                  </a:lnTo>
                  <a:cubicBezTo>
                    <a:pt x="6139" y="231"/>
                    <a:pt x="6120" y="211"/>
                    <a:pt x="6096" y="211"/>
                  </a:cubicBezTo>
                  <a:cubicBezTo>
                    <a:pt x="6073" y="211"/>
                    <a:pt x="6054" y="230"/>
                    <a:pt x="6054" y="254"/>
                  </a:cubicBezTo>
                  <a:lnTo>
                    <a:pt x="6054" y="254"/>
                  </a:lnTo>
                  <a:close/>
                  <a:moveTo>
                    <a:pt x="5800" y="254"/>
                  </a:moveTo>
                  <a:cubicBezTo>
                    <a:pt x="5799" y="277"/>
                    <a:pt x="5818" y="297"/>
                    <a:pt x="5842" y="297"/>
                  </a:cubicBezTo>
                  <a:cubicBezTo>
                    <a:pt x="5865" y="297"/>
                    <a:pt x="5884" y="278"/>
                    <a:pt x="5884" y="254"/>
                  </a:cubicBezTo>
                  <a:lnTo>
                    <a:pt x="5884" y="254"/>
                  </a:lnTo>
                  <a:cubicBezTo>
                    <a:pt x="5885" y="231"/>
                    <a:pt x="5866" y="211"/>
                    <a:pt x="5842" y="211"/>
                  </a:cubicBezTo>
                  <a:cubicBezTo>
                    <a:pt x="5819" y="211"/>
                    <a:pt x="5800" y="230"/>
                    <a:pt x="5800" y="254"/>
                  </a:cubicBezTo>
                  <a:lnTo>
                    <a:pt x="5800" y="254"/>
                  </a:lnTo>
                  <a:close/>
                  <a:moveTo>
                    <a:pt x="5546" y="254"/>
                  </a:moveTo>
                  <a:cubicBezTo>
                    <a:pt x="5546" y="277"/>
                    <a:pt x="5564" y="297"/>
                    <a:pt x="5588" y="297"/>
                  </a:cubicBezTo>
                  <a:cubicBezTo>
                    <a:pt x="5611" y="297"/>
                    <a:pt x="5630" y="278"/>
                    <a:pt x="5631" y="254"/>
                  </a:cubicBezTo>
                  <a:lnTo>
                    <a:pt x="5631" y="254"/>
                  </a:lnTo>
                  <a:cubicBezTo>
                    <a:pt x="5631" y="231"/>
                    <a:pt x="5612" y="211"/>
                    <a:pt x="5588" y="211"/>
                  </a:cubicBezTo>
                  <a:cubicBezTo>
                    <a:pt x="5565" y="211"/>
                    <a:pt x="5546" y="230"/>
                    <a:pt x="5546" y="254"/>
                  </a:cubicBezTo>
                  <a:lnTo>
                    <a:pt x="5546" y="254"/>
                  </a:lnTo>
                  <a:close/>
                  <a:moveTo>
                    <a:pt x="5292" y="254"/>
                  </a:moveTo>
                  <a:cubicBezTo>
                    <a:pt x="5291" y="277"/>
                    <a:pt x="5310" y="297"/>
                    <a:pt x="5334" y="297"/>
                  </a:cubicBezTo>
                  <a:cubicBezTo>
                    <a:pt x="5357" y="297"/>
                    <a:pt x="5376" y="278"/>
                    <a:pt x="5376" y="254"/>
                  </a:cubicBezTo>
                  <a:lnTo>
                    <a:pt x="5376" y="254"/>
                  </a:lnTo>
                  <a:cubicBezTo>
                    <a:pt x="5377" y="231"/>
                    <a:pt x="5358" y="211"/>
                    <a:pt x="5334" y="211"/>
                  </a:cubicBezTo>
                  <a:cubicBezTo>
                    <a:pt x="5311" y="211"/>
                    <a:pt x="5292" y="230"/>
                    <a:pt x="5292" y="254"/>
                  </a:cubicBezTo>
                  <a:lnTo>
                    <a:pt x="5292" y="254"/>
                  </a:lnTo>
                  <a:close/>
                  <a:moveTo>
                    <a:pt x="5038" y="254"/>
                  </a:moveTo>
                  <a:cubicBezTo>
                    <a:pt x="5037" y="277"/>
                    <a:pt x="5056" y="297"/>
                    <a:pt x="5080" y="297"/>
                  </a:cubicBezTo>
                  <a:cubicBezTo>
                    <a:pt x="5103" y="297"/>
                    <a:pt x="5122" y="278"/>
                    <a:pt x="5122" y="254"/>
                  </a:cubicBezTo>
                  <a:lnTo>
                    <a:pt x="5122" y="254"/>
                  </a:lnTo>
                  <a:cubicBezTo>
                    <a:pt x="5123" y="231"/>
                    <a:pt x="5104" y="211"/>
                    <a:pt x="5080" y="211"/>
                  </a:cubicBezTo>
                  <a:cubicBezTo>
                    <a:pt x="5057" y="211"/>
                    <a:pt x="5038" y="230"/>
                    <a:pt x="5038" y="254"/>
                  </a:cubicBezTo>
                  <a:lnTo>
                    <a:pt x="5038" y="254"/>
                  </a:lnTo>
                  <a:close/>
                  <a:moveTo>
                    <a:pt x="4784" y="254"/>
                  </a:moveTo>
                  <a:cubicBezTo>
                    <a:pt x="4783" y="277"/>
                    <a:pt x="4802" y="297"/>
                    <a:pt x="4826" y="297"/>
                  </a:cubicBezTo>
                  <a:cubicBezTo>
                    <a:pt x="4849" y="297"/>
                    <a:pt x="4868" y="278"/>
                    <a:pt x="4869" y="254"/>
                  </a:cubicBezTo>
                  <a:lnTo>
                    <a:pt x="4869" y="254"/>
                  </a:lnTo>
                  <a:cubicBezTo>
                    <a:pt x="4869" y="231"/>
                    <a:pt x="4850" y="211"/>
                    <a:pt x="4826" y="211"/>
                  </a:cubicBezTo>
                  <a:cubicBezTo>
                    <a:pt x="4803" y="211"/>
                    <a:pt x="4784" y="230"/>
                    <a:pt x="4784" y="254"/>
                  </a:cubicBezTo>
                  <a:lnTo>
                    <a:pt x="4784" y="254"/>
                  </a:lnTo>
                  <a:close/>
                  <a:moveTo>
                    <a:pt x="4530" y="254"/>
                  </a:moveTo>
                  <a:cubicBezTo>
                    <a:pt x="4529" y="277"/>
                    <a:pt x="4548" y="297"/>
                    <a:pt x="4572" y="297"/>
                  </a:cubicBezTo>
                  <a:cubicBezTo>
                    <a:pt x="4595" y="297"/>
                    <a:pt x="4614" y="278"/>
                    <a:pt x="4614" y="254"/>
                  </a:cubicBezTo>
                  <a:lnTo>
                    <a:pt x="4614" y="254"/>
                  </a:lnTo>
                  <a:cubicBezTo>
                    <a:pt x="4615" y="231"/>
                    <a:pt x="4596" y="211"/>
                    <a:pt x="4572" y="211"/>
                  </a:cubicBezTo>
                  <a:cubicBezTo>
                    <a:pt x="4549" y="211"/>
                    <a:pt x="4530" y="230"/>
                    <a:pt x="4530" y="254"/>
                  </a:cubicBezTo>
                  <a:lnTo>
                    <a:pt x="4530" y="254"/>
                  </a:lnTo>
                  <a:close/>
                  <a:moveTo>
                    <a:pt x="3006" y="5080"/>
                  </a:moveTo>
                  <a:cubicBezTo>
                    <a:pt x="3005" y="5103"/>
                    <a:pt x="3024" y="5123"/>
                    <a:pt x="3048" y="5123"/>
                  </a:cubicBezTo>
                  <a:cubicBezTo>
                    <a:pt x="3071" y="5123"/>
                    <a:pt x="3090" y="5104"/>
                    <a:pt x="3090" y="5080"/>
                  </a:cubicBezTo>
                  <a:lnTo>
                    <a:pt x="3090" y="5080"/>
                  </a:lnTo>
                  <a:cubicBezTo>
                    <a:pt x="3091" y="5057"/>
                    <a:pt x="3072" y="5037"/>
                    <a:pt x="3048" y="5037"/>
                  </a:cubicBezTo>
                  <a:cubicBezTo>
                    <a:pt x="3025" y="5037"/>
                    <a:pt x="3006" y="5056"/>
                    <a:pt x="3006" y="5080"/>
                  </a:cubicBezTo>
                  <a:lnTo>
                    <a:pt x="3006" y="5080"/>
                  </a:lnTo>
                  <a:close/>
                  <a:moveTo>
                    <a:pt x="2752" y="5080"/>
                  </a:moveTo>
                  <a:cubicBezTo>
                    <a:pt x="2751" y="5103"/>
                    <a:pt x="2770" y="5123"/>
                    <a:pt x="2794" y="5123"/>
                  </a:cubicBezTo>
                  <a:cubicBezTo>
                    <a:pt x="2817" y="5123"/>
                    <a:pt x="2836" y="5104"/>
                    <a:pt x="2837" y="5080"/>
                  </a:cubicBezTo>
                  <a:lnTo>
                    <a:pt x="2837" y="5080"/>
                  </a:lnTo>
                  <a:cubicBezTo>
                    <a:pt x="2837" y="5057"/>
                    <a:pt x="2818" y="5037"/>
                    <a:pt x="2794" y="5037"/>
                  </a:cubicBezTo>
                  <a:cubicBezTo>
                    <a:pt x="2771" y="5037"/>
                    <a:pt x="2752" y="5056"/>
                    <a:pt x="2752" y="5080"/>
                  </a:cubicBezTo>
                  <a:lnTo>
                    <a:pt x="2752" y="5080"/>
                  </a:lnTo>
                  <a:close/>
                  <a:moveTo>
                    <a:pt x="3260" y="5080"/>
                  </a:moveTo>
                  <a:cubicBezTo>
                    <a:pt x="3259" y="5103"/>
                    <a:pt x="3278" y="5123"/>
                    <a:pt x="3302" y="5123"/>
                  </a:cubicBezTo>
                  <a:cubicBezTo>
                    <a:pt x="3325" y="5123"/>
                    <a:pt x="3344" y="5104"/>
                    <a:pt x="3344" y="5080"/>
                  </a:cubicBezTo>
                  <a:lnTo>
                    <a:pt x="3344" y="5080"/>
                  </a:lnTo>
                  <a:cubicBezTo>
                    <a:pt x="3345" y="5057"/>
                    <a:pt x="3326" y="5037"/>
                    <a:pt x="3302" y="5037"/>
                  </a:cubicBezTo>
                  <a:cubicBezTo>
                    <a:pt x="3279" y="5037"/>
                    <a:pt x="3260" y="5056"/>
                    <a:pt x="3260" y="5080"/>
                  </a:cubicBezTo>
                  <a:lnTo>
                    <a:pt x="3260" y="5080"/>
                  </a:lnTo>
                  <a:close/>
                  <a:moveTo>
                    <a:pt x="3514" y="5080"/>
                  </a:moveTo>
                  <a:cubicBezTo>
                    <a:pt x="3513" y="5103"/>
                    <a:pt x="3532" y="5123"/>
                    <a:pt x="3556" y="5123"/>
                  </a:cubicBezTo>
                  <a:cubicBezTo>
                    <a:pt x="3579" y="5123"/>
                    <a:pt x="3598" y="5104"/>
                    <a:pt x="3599" y="5080"/>
                  </a:cubicBezTo>
                  <a:lnTo>
                    <a:pt x="3599" y="5080"/>
                  </a:lnTo>
                  <a:cubicBezTo>
                    <a:pt x="3599" y="5057"/>
                    <a:pt x="3580" y="5037"/>
                    <a:pt x="3556" y="5037"/>
                  </a:cubicBezTo>
                  <a:cubicBezTo>
                    <a:pt x="3533" y="5037"/>
                    <a:pt x="3514" y="5056"/>
                    <a:pt x="3514" y="5080"/>
                  </a:cubicBezTo>
                  <a:lnTo>
                    <a:pt x="3514" y="5080"/>
                  </a:lnTo>
                  <a:close/>
                  <a:moveTo>
                    <a:pt x="3768" y="5080"/>
                  </a:moveTo>
                  <a:cubicBezTo>
                    <a:pt x="3767" y="5103"/>
                    <a:pt x="3786" y="5123"/>
                    <a:pt x="3810" y="5123"/>
                  </a:cubicBezTo>
                  <a:cubicBezTo>
                    <a:pt x="3833" y="5123"/>
                    <a:pt x="3852" y="5104"/>
                    <a:pt x="3852" y="5080"/>
                  </a:cubicBezTo>
                  <a:lnTo>
                    <a:pt x="3852" y="5080"/>
                  </a:lnTo>
                  <a:cubicBezTo>
                    <a:pt x="3853" y="5057"/>
                    <a:pt x="3834" y="5037"/>
                    <a:pt x="3810" y="5037"/>
                  </a:cubicBezTo>
                  <a:cubicBezTo>
                    <a:pt x="3787" y="5037"/>
                    <a:pt x="3768" y="5056"/>
                    <a:pt x="3768" y="5080"/>
                  </a:cubicBezTo>
                  <a:lnTo>
                    <a:pt x="3768" y="5080"/>
                  </a:lnTo>
                  <a:close/>
                  <a:moveTo>
                    <a:pt x="4022" y="5080"/>
                  </a:moveTo>
                  <a:cubicBezTo>
                    <a:pt x="4021" y="5103"/>
                    <a:pt x="4040" y="5123"/>
                    <a:pt x="4064" y="5123"/>
                  </a:cubicBezTo>
                  <a:cubicBezTo>
                    <a:pt x="4087" y="5123"/>
                    <a:pt x="4106" y="5104"/>
                    <a:pt x="4106" y="5080"/>
                  </a:cubicBezTo>
                  <a:lnTo>
                    <a:pt x="4106" y="5080"/>
                  </a:lnTo>
                  <a:cubicBezTo>
                    <a:pt x="4107" y="5057"/>
                    <a:pt x="4088" y="5037"/>
                    <a:pt x="4064" y="5037"/>
                  </a:cubicBezTo>
                  <a:cubicBezTo>
                    <a:pt x="4041" y="5037"/>
                    <a:pt x="4022" y="5056"/>
                    <a:pt x="4022" y="5080"/>
                  </a:cubicBezTo>
                  <a:lnTo>
                    <a:pt x="4022" y="5080"/>
                  </a:lnTo>
                  <a:close/>
                  <a:moveTo>
                    <a:pt x="4276" y="5080"/>
                  </a:moveTo>
                  <a:cubicBezTo>
                    <a:pt x="4276" y="5103"/>
                    <a:pt x="4294" y="5123"/>
                    <a:pt x="4318" y="5123"/>
                  </a:cubicBezTo>
                  <a:cubicBezTo>
                    <a:pt x="4341" y="5123"/>
                    <a:pt x="4360" y="5104"/>
                    <a:pt x="4361" y="5080"/>
                  </a:cubicBezTo>
                  <a:lnTo>
                    <a:pt x="4361" y="5080"/>
                  </a:lnTo>
                  <a:cubicBezTo>
                    <a:pt x="4361" y="5057"/>
                    <a:pt x="4342" y="5037"/>
                    <a:pt x="4318" y="5037"/>
                  </a:cubicBezTo>
                  <a:cubicBezTo>
                    <a:pt x="4295" y="5037"/>
                    <a:pt x="4276" y="5056"/>
                    <a:pt x="4276" y="5080"/>
                  </a:cubicBezTo>
                  <a:lnTo>
                    <a:pt x="4276" y="5080"/>
                  </a:lnTo>
                  <a:close/>
                  <a:moveTo>
                    <a:pt x="4530" y="5080"/>
                  </a:moveTo>
                  <a:cubicBezTo>
                    <a:pt x="4529" y="5103"/>
                    <a:pt x="4548" y="5123"/>
                    <a:pt x="4572" y="5123"/>
                  </a:cubicBezTo>
                  <a:cubicBezTo>
                    <a:pt x="4595" y="5123"/>
                    <a:pt x="4614" y="5104"/>
                    <a:pt x="4614" y="5080"/>
                  </a:cubicBezTo>
                  <a:lnTo>
                    <a:pt x="4614" y="5080"/>
                  </a:lnTo>
                  <a:cubicBezTo>
                    <a:pt x="4615" y="5057"/>
                    <a:pt x="4596" y="5037"/>
                    <a:pt x="4572" y="5037"/>
                  </a:cubicBezTo>
                  <a:cubicBezTo>
                    <a:pt x="4549" y="5037"/>
                    <a:pt x="4530" y="5056"/>
                    <a:pt x="4530" y="5080"/>
                  </a:cubicBezTo>
                  <a:lnTo>
                    <a:pt x="4530" y="5080"/>
                  </a:lnTo>
                  <a:close/>
                </a:path>
              </a:pathLst>
            </a:custGeom>
            <a:solidFill>
              <a:srgbClr val="0F7391"/>
            </a:solidFill>
            <a:ln w="0">
              <a:solidFill>
                <a:srgbClr val="0F739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Socket Bodies"/>
            <p:cNvSpPr>
              <a:spLocks noChangeArrowheads="1"/>
            </p:cNvSpPr>
            <p:nvPr/>
          </p:nvSpPr>
          <p:spPr bwMode="auto">
            <a:xfrm rot="10800000">
              <a:off x="5935490" y="1945471"/>
              <a:ext cx="3575170" cy="3838394"/>
            </a:xfrm>
            <a:custGeom>
              <a:avLst/>
              <a:gdLst>
                <a:gd name="connsiteX0" fmla="*/ 3575170 w 3575170"/>
                <a:gd name="connsiteY0" fmla="*/ 189921 h 3838394"/>
                <a:gd name="connsiteX1" fmla="*/ 2039146 w 3575170"/>
                <a:gd name="connsiteY1" fmla="*/ 189921 h 3838394"/>
                <a:gd name="connsiteX2" fmla="*/ 2039146 w 3575170"/>
                <a:gd name="connsiteY2" fmla="*/ 0 h 3838394"/>
                <a:gd name="connsiteX3" fmla="*/ 3575170 w 3575170"/>
                <a:gd name="connsiteY3" fmla="*/ 0 h 3838394"/>
                <a:gd name="connsiteX4" fmla="*/ 1922529 w 3575170"/>
                <a:gd name="connsiteY4" fmla="*/ 189922 h 3838394"/>
                <a:gd name="connsiteX5" fmla="*/ 0 w 3575170"/>
                <a:gd name="connsiteY5" fmla="*/ 189922 h 3838394"/>
                <a:gd name="connsiteX6" fmla="*/ 0 w 3575170"/>
                <a:gd name="connsiteY6" fmla="*/ 0 h 3838394"/>
                <a:gd name="connsiteX7" fmla="*/ 1922529 w 3575170"/>
                <a:gd name="connsiteY7" fmla="*/ 0 h 3838394"/>
                <a:gd name="connsiteX8" fmla="*/ 2232401 w 3575170"/>
                <a:gd name="connsiteY8" fmla="*/ 3838392 h 3838394"/>
                <a:gd name="connsiteX9" fmla="*/ 693045 w 3575170"/>
                <a:gd name="connsiteY9" fmla="*/ 3838392 h 3838394"/>
                <a:gd name="connsiteX10" fmla="*/ 693045 w 3575170"/>
                <a:gd name="connsiteY10" fmla="*/ 3648471 h 3838394"/>
                <a:gd name="connsiteX11" fmla="*/ 2232401 w 3575170"/>
                <a:gd name="connsiteY11" fmla="*/ 3648471 h 3838394"/>
                <a:gd name="connsiteX12" fmla="*/ 3575170 w 3575170"/>
                <a:gd name="connsiteY12" fmla="*/ 3838394 h 3838394"/>
                <a:gd name="connsiteX13" fmla="*/ 2422320 w 3575170"/>
                <a:gd name="connsiteY13" fmla="*/ 3838394 h 3838394"/>
                <a:gd name="connsiteX14" fmla="*/ 2422320 w 3575170"/>
                <a:gd name="connsiteY14" fmla="*/ 3648473 h 3838394"/>
                <a:gd name="connsiteX15" fmla="*/ 3575170 w 3575170"/>
                <a:gd name="connsiteY15" fmla="*/ 3648473 h 383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5170" h="3838394">
                  <a:moveTo>
                    <a:pt x="3575170" y="189921"/>
                  </a:moveTo>
                  <a:lnTo>
                    <a:pt x="2039146" y="189921"/>
                  </a:lnTo>
                  <a:lnTo>
                    <a:pt x="2039146" y="0"/>
                  </a:lnTo>
                  <a:lnTo>
                    <a:pt x="3575170" y="0"/>
                  </a:lnTo>
                  <a:close/>
                  <a:moveTo>
                    <a:pt x="1922529" y="189922"/>
                  </a:moveTo>
                  <a:lnTo>
                    <a:pt x="0" y="189922"/>
                  </a:lnTo>
                  <a:lnTo>
                    <a:pt x="0" y="0"/>
                  </a:lnTo>
                  <a:lnTo>
                    <a:pt x="1922529" y="0"/>
                  </a:lnTo>
                  <a:close/>
                  <a:moveTo>
                    <a:pt x="2232401" y="3838392"/>
                  </a:moveTo>
                  <a:lnTo>
                    <a:pt x="693045" y="3838392"/>
                  </a:lnTo>
                  <a:lnTo>
                    <a:pt x="693045" y="3648471"/>
                  </a:lnTo>
                  <a:lnTo>
                    <a:pt x="2232401" y="3648471"/>
                  </a:lnTo>
                  <a:close/>
                  <a:moveTo>
                    <a:pt x="3575170" y="3838394"/>
                  </a:moveTo>
                  <a:lnTo>
                    <a:pt x="2422320" y="3838394"/>
                  </a:lnTo>
                  <a:lnTo>
                    <a:pt x="2422320" y="3648473"/>
                  </a:lnTo>
                  <a:lnTo>
                    <a:pt x="3575170" y="3648473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13" name="Power Lettering"/>
            <p:cNvGrpSpPr/>
            <p:nvPr/>
          </p:nvGrpSpPr>
          <p:grpSpPr>
            <a:xfrm>
              <a:off x="7261600" y="2175377"/>
              <a:ext cx="363182" cy="289879"/>
              <a:chOff x="7261600" y="2175377"/>
              <a:chExt cx="363182" cy="289879"/>
            </a:xfrm>
          </p:grpSpPr>
          <p:sp>
            <p:nvSpPr>
              <p:cNvPr id="620" name="Freeform 795"/>
              <p:cNvSpPr>
                <a:spLocks/>
              </p:cNvSpPr>
              <p:nvPr/>
            </p:nvSpPr>
            <p:spPr bwMode="auto">
              <a:xfrm rot="10800000">
                <a:off x="7338235" y="2175377"/>
                <a:ext cx="63307" cy="56642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Rectangle 796"/>
              <p:cNvSpPr>
                <a:spLocks noChangeArrowheads="1"/>
              </p:cNvSpPr>
              <p:nvPr/>
            </p:nvSpPr>
            <p:spPr bwMode="auto">
              <a:xfrm rot="10800000">
                <a:off x="7338235" y="2242016"/>
                <a:ext cx="63307" cy="666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797"/>
              <p:cNvSpPr>
                <a:spLocks/>
              </p:cNvSpPr>
              <p:nvPr/>
            </p:nvSpPr>
            <p:spPr bwMode="auto">
              <a:xfrm rot="10800000">
                <a:off x="7338235" y="2265339"/>
                <a:ext cx="63307" cy="49979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801"/>
              <p:cNvSpPr>
                <a:spLocks/>
              </p:cNvSpPr>
              <p:nvPr/>
            </p:nvSpPr>
            <p:spPr bwMode="auto">
              <a:xfrm rot="10800000">
                <a:off x="7534820" y="2178709"/>
                <a:ext cx="66638" cy="59975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802"/>
              <p:cNvSpPr>
                <a:spLocks/>
              </p:cNvSpPr>
              <p:nvPr/>
            </p:nvSpPr>
            <p:spPr bwMode="auto">
              <a:xfrm rot="10800000">
                <a:off x="7534820" y="2252012"/>
                <a:ext cx="63307" cy="49979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803"/>
              <p:cNvSpPr>
                <a:spLocks noEditPoints="1"/>
              </p:cNvSpPr>
              <p:nvPr/>
            </p:nvSpPr>
            <p:spPr bwMode="auto">
              <a:xfrm rot="10800000">
                <a:off x="7534820" y="2315318"/>
                <a:ext cx="63307" cy="53311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928"/>
              <p:cNvSpPr>
                <a:spLocks noEditPoints="1"/>
              </p:cNvSpPr>
              <p:nvPr/>
            </p:nvSpPr>
            <p:spPr bwMode="auto">
              <a:xfrm rot="10800000">
                <a:off x="7571471" y="2391953"/>
                <a:ext cx="53311" cy="6997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929"/>
              <p:cNvSpPr>
                <a:spLocks noEditPoints="1"/>
              </p:cNvSpPr>
              <p:nvPr/>
            </p:nvSpPr>
            <p:spPr bwMode="auto">
              <a:xfrm rot="10800000">
                <a:off x="7494837" y="2391953"/>
                <a:ext cx="66638" cy="73303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930"/>
              <p:cNvSpPr>
                <a:spLocks/>
              </p:cNvSpPr>
              <p:nvPr/>
            </p:nvSpPr>
            <p:spPr bwMode="auto">
              <a:xfrm rot="10800000">
                <a:off x="7398210" y="2391953"/>
                <a:ext cx="89962" cy="6997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931"/>
              <p:cNvSpPr>
                <a:spLocks/>
              </p:cNvSpPr>
              <p:nvPr/>
            </p:nvSpPr>
            <p:spPr bwMode="auto">
              <a:xfrm rot="10800000">
                <a:off x="7338235" y="2391953"/>
                <a:ext cx="49979" cy="6997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932"/>
              <p:cNvSpPr>
                <a:spLocks noEditPoints="1"/>
              </p:cNvSpPr>
              <p:nvPr/>
            </p:nvSpPr>
            <p:spPr bwMode="auto">
              <a:xfrm rot="10800000">
                <a:off x="7261600" y="2391953"/>
                <a:ext cx="63307" cy="6997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5" name="Power Socket"/>
            <p:cNvSpPr>
              <a:spLocks noChangeArrowheads="1"/>
            </p:cNvSpPr>
            <p:nvPr/>
          </p:nvSpPr>
          <p:spPr bwMode="auto">
            <a:xfrm rot="10800000">
              <a:off x="9917156" y="2098741"/>
              <a:ext cx="1046229" cy="679716"/>
            </a:xfrm>
            <a:custGeom>
              <a:avLst/>
              <a:gdLst>
                <a:gd name="connsiteX0" fmla="*/ 206580 w 1046229"/>
                <a:gd name="connsiteY0" fmla="*/ 679716 h 679716"/>
                <a:gd name="connsiteX1" fmla="*/ 0 w 1046229"/>
                <a:gd name="connsiteY1" fmla="*/ 679716 h 679716"/>
                <a:gd name="connsiteX2" fmla="*/ 0 w 1046229"/>
                <a:gd name="connsiteY2" fmla="*/ 0 h 679716"/>
                <a:gd name="connsiteX3" fmla="*/ 206580 w 1046229"/>
                <a:gd name="connsiteY3" fmla="*/ 0 h 679716"/>
                <a:gd name="connsiteX4" fmla="*/ 206580 w 1046229"/>
                <a:gd name="connsiteY4" fmla="*/ 23323 h 679716"/>
                <a:gd name="connsiteX5" fmla="*/ 213244 w 1046229"/>
                <a:gd name="connsiteY5" fmla="*/ 23323 h 679716"/>
                <a:gd name="connsiteX6" fmla="*/ 926280 w 1046229"/>
                <a:gd name="connsiteY6" fmla="*/ 23323 h 679716"/>
                <a:gd name="connsiteX7" fmla="*/ 986253 w 1046229"/>
                <a:gd name="connsiteY7" fmla="*/ 23323 h 679716"/>
                <a:gd name="connsiteX8" fmla="*/ 999581 w 1046229"/>
                <a:gd name="connsiteY8" fmla="*/ 23323 h 679716"/>
                <a:gd name="connsiteX9" fmla="*/ 999583 w 1046229"/>
                <a:gd name="connsiteY9" fmla="*/ 23323 h 679716"/>
                <a:gd name="connsiteX10" fmla="*/ 999583 w 1046229"/>
                <a:gd name="connsiteY10" fmla="*/ 189919 h 679716"/>
                <a:gd name="connsiteX11" fmla="*/ 1026237 w 1046229"/>
                <a:gd name="connsiteY11" fmla="*/ 189919 h 679716"/>
                <a:gd name="connsiteX12" fmla="*/ 1026237 w 1046229"/>
                <a:gd name="connsiteY12" fmla="*/ 263222 h 679716"/>
                <a:gd name="connsiteX13" fmla="*/ 1046229 w 1046229"/>
                <a:gd name="connsiteY13" fmla="*/ 263222 h 679716"/>
                <a:gd name="connsiteX14" fmla="*/ 1046229 w 1046229"/>
                <a:gd name="connsiteY14" fmla="*/ 416491 h 679716"/>
                <a:gd name="connsiteX15" fmla="*/ 1026237 w 1046229"/>
                <a:gd name="connsiteY15" fmla="*/ 416491 h 679716"/>
                <a:gd name="connsiteX16" fmla="*/ 1026237 w 1046229"/>
                <a:gd name="connsiteY16" fmla="*/ 489794 h 679716"/>
                <a:gd name="connsiteX17" fmla="*/ 999583 w 1046229"/>
                <a:gd name="connsiteY17" fmla="*/ 489794 h 679716"/>
                <a:gd name="connsiteX18" fmla="*/ 999583 w 1046229"/>
                <a:gd name="connsiteY18" fmla="*/ 656391 h 679716"/>
                <a:gd name="connsiteX19" fmla="*/ 999581 w 1046229"/>
                <a:gd name="connsiteY19" fmla="*/ 656391 h 679716"/>
                <a:gd name="connsiteX20" fmla="*/ 986253 w 1046229"/>
                <a:gd name="connsiteY20" fmla="*/ 656391 h 679716"/>
                <a:gd name="connsiteX21" fmla="*/ 926280 w 1046229"/>
                <a:gd name="connsiteY21" fmla="*/ 656391 h 679716"/>
                <a:gd name="connsiteX22" fmla="*/ 213244 w 1046229"/>
                <a:gd name="connsiteY22" fmla="*/ 656391 h 679716"/>
                <a:gd name="connsiteX23" fmla="*/ 206580 w 1046229"/>
                <a:gd name="connsiteY23" fmla="*/ 656391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229" h="679716">
                  <a:moveTo>
                    <a:pt x="206580" y="679716"/>
                  </a:moveTo>
                  <a:lnTo>
                    <a:pt x="0" y="679716"/>
                  </a:lnTo>
                  <a:lnTo>
                    <a:pt x="0" y="0"/>
                  </a:lnTo>
                  <a:lnTo>
                    <a:pt x="206580" y="0"/>
                  </a:lnTo>
                  <a:lnTo>
                    <a:pt x="206580" y="23323"/>
                  </a:lnTo>
                  <a:lnTo>
                    <a:pt x="213244" y="23323"/>
                  </a:lnTo>
                  <a:lnTo>
                    <a:pt x="926280" y="23323"/>
                  </a:lnTo>
                  <a:lnTo>
                    <a:pt x="986253" y="23323"/>
                  </a:lnTo>
                  <a:lnTo>
                    <a:pt x="999581" y="23323"/>
                  </a:lnTo>
                  <a:lnTo>
                    <a:pt x="999583" y="23323"/>
                  </a:lnTo>
                  <a:lnTo>
                    <a:pt x="999583" y="189919"/>
                  </a:lnTo>
                  <a:lnTo>
                    <a:pt x="1026237" y="189919"/>
                  </a:lnTo>
                  <a:lnTo>
                    <a:pt x="1026237" y="263222"/>
                  </a:lnTo>
                  <a:lnTo>
                    <a:pt x="1046229" y="263222"/>
                  </a:lnTo>
                  <a:lnTo>
                    <a:pt x="1046229" y="416491"/>
                  </a:lnTo>
                  <a:lnTo>
                    <a:pt x="1026237" y="416491"/>
                  </a:lnTo>
                  <a:lnTo>
                    <a:pt x="1026237" y="489794"/>
                  </a:lnTo>
                  <a:lnTo>
                    <a:pt x="999583" y="489794"/>
                  </a:lnTo>
                  <a:lnTo>
                    <a:pt x="999583" y="656391"/>
                  </a:lnTo>
                  <a:lnTo>
                    <a:pt x="999581" y="656391"/>
                  </a:lnTo>
                  <a:lnTo>
                    <a:pt x="986253" y="656391"/>
                  </a:lnTo>
                  <a:lnTo>
                    <a:pt x="926280" y="656391"/>
                  </a:lnTo>
                  <a:lnTo>
                    <a:pt x="213244" y="656391"/>
                  </a:lnTo>
                  <a:lnTo>
                    <a:pt x="206580" y="6563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16" name="Socket Holes"/>
            <p:cNvSpPr>
              <a:spLocks noChangeArrowheads="1"/>
            </p:cNvSpPr>
            <p:nvPr/>
          </p:nvSpPr>
          <p:spPr bwMode="auto">
            <a:xfrm rot="10800000">
              <a:off x="5992131" y="2002115"/>
              <a:ext cx="3458554" cy="3721777"/>
            </a:xfrm>
            <a:custGeom>
              <a:avLst/>
              <a:gdLst>
                <a:gd name="connsiteX0" fmla="*/ 2305702 w 3458554"/>
                <a:gd name="connsiteY0" fmla="*/ 73303 h 3721777"/>
                <a:gd name="connsiteX1" fmla="*/ 2229067 w 3458554"/>
                <a:gd name="connsiteY1" fmla="*/ 73303 h 3721777"/>
                <a:gd name="connsiteX2" fmla="*/ 2229067 w 3458554"/>
                <a:gd name="connsiteY2" fmla="*/ 0 h 3721777"/>
                <a:gd name="connsiteX3" fmla="*/ 2305702 w 3458554"/>
                <a:gd name="connsiteY3" fmla="*/ 0 h 3721777"/>
                <a:gd name="connsiteX4" fmla="*/ 2495624 w 3458554"/>
                <a:gd name="connsiteY4" fmla="*/ 73303 h 3721777"/>
                <a:gd name="connsiteX5" fmla="*/ 2422321 w 3458554"/>
                <a:gd name="connsiteY5" fmla="*/ 73303 h 3721777"/>
                <a:gd name="connsiteX6" fmla="*/ 2422321 w 3458554"/>
                <a:gd name="connsiteY6" fmla="*/ 0 h 3721777"/>
                <a:gd name="connsiteX7" fmla="*/ 2495624 w 3458554"/>
                <a:gd name="connsiteY7" fmla="*/ 0 h 3721777"/>
                <a:gd name="connsiteX8" fmla="*/ 2688876 w 3458554"/>
                <a:gd name="connsiteY8" fmla="*/ 73303 h 3721777"/>
                <a:gd name="connsiteX9" fmla="*/ 2615573 w 3458554"/>
                <a:gd name="connsiteY9" fmla="*/ 73303 h 3721777"/>
                <a:gd name="connsiteX10" fmla="*/ 2615573 w 3458554"/>
                <a:gd name="connsiteY10" fmla="*/ 0 h 3721777"/>
                <a:gd name="connsiteX11" fmla="*/ 2688876 w 3458554"/>
                <a:gd name="connsiteY11" fmla="*/ 0 h 3721777"/>
                <a:gd name="connsiteX12" fmla="*/ 2882128 w 3458554"/>
                <a:gd name="connsiteY12" fmla="*/ 73303 h 3721777"/>
                <a:gd name="connsiteX13" fmla="*/ 2805493 w 3458554"/>
                <a:gd name="connsiteY13" fmla="*/ 73303 h 3721777"/>
                <a:gd name="connsiteX14" fmla="*/ 2805493 w 3458554"/>
                <a:gd name="connsiteY14" fmla="*/ 0 h 3721777"/>
                <a:gd name="connsiteX15" fmla="*/ 2882128 w 3458554"/>
                <a:gd name="connsiteY15" fmla="*/ 0 h 3721777"/>
                <a:gd name="connsiteX16" fmla="*/ 3072048 w 3458554"/>
                <a:gd name="connsiteY16" fmla="*/ 73303 h 3721777"/>
                <a:gd name="connsiteX17" fmla="*/ 2998745 w 3458554"/>
                <a:gd name="connsiteY17" fmla="*/ 73303 h 3721777"/>
                <a:gd name="connsiteX18" fmla="*/ 2998745 w 3458554"/>
                <a:gd name="connsiteY18" fmla="*/ 0 h 3721777"/>
                <a:gd name="connsiteX19" fmla="*/ 3072048 w 3458554"/>
                <a:gd name="connsiteY19" fmla="*/ 0 h 3721777"/>
                <a:gd name="connsiteX20" fmla="*/ 3265302 w 3458554"/>
                <a:gd name="connsiteY20" fmla="*/ 73303 h 3721777"/>
                <a:gd name="connsiteX21" fmla="*/ 3191999 w 3458554"/>
                <a:gd name="connsiteY21" fmla="*/ 73303 h 3721777"/>
                <a:gd name="connsiteX22" fmla="*/ 3191999 w 3458554"/>
                <a:gd name="connsiteY22" fmla="*/ 0 h 3721777"/>
                <a:gd name="connsiteX23" fmla="*/ 3265302 w 3458554"/>
                <a:gd name="connsiteY23" fmla="*/ 0 h 3721777"/>
                <a:gd name="connsiteX24" fmla="*/ 3458554 w 3458554"/>
                <a:gd name="connsiteY24" fmla="*/ 73303 h 3721777"/>
                <a:gd name="connsiteX25" fmla="*/ 3381919 w 3458554"/>
                <a:gd name="connsiteY25" fmla="*/ 73303 h 3721777"/>
                <a:gd name="connsiteX26" fmla="*/ 3381919 w 3458554"/>
                <a:gd name="connsiteY26" fmla="*/ 0 h 3721777"/>
                <a:gd name="connsiteX27" fmla="*/ 3458554 w 3458554"/>
                <a:gd name="connsiteY27" fmla="*/ 0 h 3721777"/>
                <a:gd name="connsiteX28" fmla="*/ 73303 w 3458554"/>
                <a:gd name="connsiteY28" fmla="*/ 73304 h 3721777"/>
                <a:gd name="connsiteX29" fmla="*/ 0 w 3458554"/>
                <a:gd name="connsiteY29" fmla="*/ 73304 h 3721777"/>
                <a:gd name="connsiteX30" fmla="*/ 0 w 3458554"/>
                <a:gd name="connsiteY30" fmla="*/ 1 h 3721777"/>
                <a:gd name="connsiteX31" fmla="*/ 73303 w 3458554"/>
                <a:gd name="connsiteY31" fmla="*/ 1 h 3721777"/>
                <a:gd name="connsiteX32" fmla="*/ 266555 w 3458554"/>
                <a:gd name="connsiteY32" fmla="*/ 73304 h 3721777"/>
                <a:gd name="connsiteX33" fmla="*/ 193252 w 3458554"/>
                <a:gd name="connsiteY33" fmla="*/ 73304 h 3721777"/>
                <a:gd name="connsiteX34" fmla="*/ 193252 w 3458554"/>
                <a:gd name="connsiteY34" fmla="*/ 1 h 3721777"/>
                <a:gd name="connsiteX35" fmla="*/ 266555 w 3458554"/>
                <a:gd name="connsiteY35" fmla="*/ 1 h 3721777"/>
                <a:gd name="connsiteX36" fmla="*/ 459808 w 3458554"/>
                <a:gd name="connsiteY36" fmla="*/ 73304 h 3721777"/>
                <a:gd name="connsiteX37" fmla="*/ 383172 w 3458554"/>
                <a:gd name="connsiteY37" fmla="*/ 73304 h 3721777"/>
                <a:gd name="connsiteX38" fmla="*/ 383172 w 3458554"/>
                <a:gd name="connsiteY38" fmla="*/ 1 h 3721777"/>
                <a:gd name="connsiteX39" fmla="*/ 459808 w 3458554"/>
                <a:gd name="connsiteY39" fmla="*/ 1 h 3721777"/>
                <a:gd name="connsiteX40" fmla="*/ 649728 w 3458554"/>
                <a:gd name="connsiteY40" fmla="*/ 73304 h 3721777"/>
                <a:gd name="connsiteX41" fmla="*/ 576425 w 3458554"/>
                <a:gd name="connsiteY41" fmla="*/ 73304 h 3721777"/>
                <a:gd name="connsiteX42" fmla="*/ 576425 w 3458554"/>
                <a:gd name="connsiteY42" fmla="*/ 1 h 3721777"/>
                <a:gd name="connsiteX43" fmla="*/ 649728 w 3458554"/>
                <a:gd name="connsiteY43" fmla="*/ 1 h 3721777"/>
                <a:gd name="connsiteX44" fmla="*/ 842980 w 3458554"/>
                <a:gd name="connsiteY44" fmla="*/ 73304 h 3721777"/>
                <a:gd name="connsiteX45" fmla="*/ 769677 w 3458554"/>
                <a:gd name="connsiteY45" fmla="*/ 73304 h 3721777"/>
                <a:gd name="connsiteX46" fmla="*/ 769677 w 3458554"/>
                <a:gd name="connsiteY46" fmla="*/ 1 h 3721777"/>
                <a:gd name="connsiteX47" fmla="*/ 842980 w 3458554"/>
                <a:gd name="connsiteY47" fmla="*/ 1 h 3721777"/>
                <a:gd name="connsiteX48" fmla="*/ 1036233 w 3458554"/>
                <a:gd name="connsiteY48" fmla="*/ 73304 h 3721777"/>
                <a:gd name="connsiteX49" fmla="*/ 962930 w 3458554"/>
                <a:gd name="connsiteY49" fmla="*/ 73304 h 3721777"/>
                <a:gd name="connsiteX50" fmla="*/ 962930 w 3458554"/>
                <a:gd name="connsiteY50" fmla="*/ 1 h 3721777"/>
                <a:gd name="connsiteX51" fmla="*/ 1036233 w 3458554"/>
                <a:gd name="connsiteY51" fmla="*/ 1 h 3721777"/>
                <a:gd name="connsiteX52" fmla="*/ 1226155 w 3458554"/>
                <a:gd name="connsiteY52" fmla="*/ 73304 h 3721777"/>
                <a:gd name="connsiteX53" fmla="*/ 1152852 w 3458554"/>
                <a:gd name="connsiteY53" fmla="*/ 73304 h 3721777"/>
                <a:gd name="connsiteX54" fmla="*/ 1152852 w 3458554"/>
                <a:gd name="connsiteY54" fmla="*/ 1 h 3721777"/>
                <a:gd name="connsiteX55" fmla="*/ 1226155 w 3458554"/>
                <a:gd name="connsiteY55" fmla="*/ 1 h 3721777"/>
                <a:gd name="connsiteX56" fmla="*/ 1419407 w 3458554"/>
                <a:gd name="connsiteY56" fmla="*/ 73304 h 3721777"/>
                <a:gd name="connsiteX57" fmla="*/ 1346104 w 3458554"/>
                <a:gd name="connsiteY57" fmla="*/ 73304 h 3721777"/>
                <a:gd name="connsiteX58" fmla="*/ 1346104 w 3458554"/>
                <a:gd name="connsiteY58" fmla="*/ 1 h 3721777"/>
                <a:gd name="connsiteX59" fmla="*/ 1419407 w 3458554"/>
                <a:gd name="connsiteY59" fmla="*/ 1 h 3721777"/>
                <a:gd name="connsiteX60" fmla="*/ 1612659 w 3458554"/>
                <a:gd name="connsiteY60" fmla="*/ 73304 h 3721777"/>
                <a:gd name="connsiteX61" fmla="*/ 1536023 w 3458554"/>
                <a:gd name="connsiteY61" fmla="*/ 73304 h 3721777"/>
                <a:gd name="connsiteX62" fmla="*/ 1536023 w 3458554"/>
                <a:gd name="connsiteY62" fmla="*/ 1 h 3721777"/>
                <a:gd name="connsiteX63" fmla="*/ 1612659 w 3458554"/>
                <a:gd name="connsiteY63" fmla="*/ 1 h 3721777"/>
                <a:gd name="connsiteX64" fmla="*/ 1802578 w 3458554"/>
                <a:gd name="connsiteY64" fmla="*/ 73304 h 3721777"/>
                <a:gd name="connsiteX65" fmla="*/ 1729275 w 3458554"/>
                <a:gd name="connsiteY65" fmla="*/ 73304 h 3721777"/>
                <a:gd name="connsiteX66" fmla="*/ 1729275 w 3458554"/>
                <a:gd name="connsiteY66" fmla="*/ 1 h 3721777"/>
                <a:gd name="connsiteX67" fmla="*/ 1802578 w 3458554"/>
                <a:gd name="connsiteY67" fmla="*/ 1 h 3721777"/>
                <a:gd name="connsiteX68" fmla="*/ 2112449 w 3458554"/>
                <a:gd name="connsiteY68" fmla="*/ 73305 h 3721777"/>
                <a:gd name="connsiteX69" fmla="*/ 2039146 w 3458554"/>
                <a:gd name="connsiteY69" fmla="*/ 73305 h 3721777"/>
                <a:gd name="connsiteX70" fmla="*/ 2039146 w 3458554"/>
                <a:gd name="connsiteY70" fmla="*/ 2 h 3721777"/>
                <a:gd name="connsiteX71" fmla="*/ 2112449 w 3458554"/>
                <a:gd name="connsiteY71" fmla="*/ 2 h 3721777"/>
                <a:gd name="connsiteX72" fmla="*/ 766347 w 3458554"/>
                <a:gd name="connsiteY72" fmla="*/ 3721776 h 3721777"/>
                <a:gd name="connsiteX73" fmla="*/ 693044 w 3458554"/>
                <a:gd name="connsiteY73" fmla="*/ 3721776 h 3721777"/>
                <a:gd name="connsiteX74" fmla="*/ 693044 w 3458554"/>
                <a:gd name="connsiteY74" fmla="*/ 3645141 h 3721777"/>
                <a:gd name="connsiteX75" fmla="*/ 766347 w 3458554"/>
                <a:gd name="connsiteY75" fmla="*/ 3645141 h 3721777"/>
                <a:gd name="connsiteX76" fmla="*/ 959600 w 3458554"/>
                <a:gd name="connsiteY76" fmla="*/ 3721776 h 3721777"/>
                <a:gd name="connsiteX77" fmla="*/ 886297 w 3458554"/>
                <a:gd name="connsiteY77" fmla="*/ 3721776 h 3721777"/>
                <a:gd name="connsiteX78" fmla="*/ 886297 w 3458554"/>
                <a:gd name="connsiteY78" fmla="*/ 3645141 h 3721777"/>
                <a:gd name="connsiteX79" fmla="*/ 959600 w 3458554"/>
                <a:gd name="connsiteY79" fmla="*/ 3645141 h 3721777"/>
                <a:gd name="connsiteX80" fmla="*/ 1152852 w 3458554"/>
                <a:gd name="connsiteY80" fmla="*/ 3721776 h 3721777"/>
                <a:gd name="connsiteX81" fmla="*/ 1076218 w 3458554"/>
                <a:gd name="connsiteY81" fmla="*/ 3721776 h 3721777"/>
                <a:gd name="connsiteX82" fmla="*/ 1076218 w 3458554"/>
                <a:gd name="connsiteY82" fmla="*/ 3645141 h 3721777"/>
                <a:gd name="connsiteX83" fmla="*/ 1152852 w 3458554"/>
                <a:gd name="connsiteY83" fmla="*/ 3645141 h 3721777"/>
                <a:gd name="connsiteX84" fmla="*/ 1342773 w 3458554"/>
                <a:gd name="connsiteY84" fmla="*/ 3721776 h 3721777"/>
                <a:gd name="connsiteX85" fmla="*/ 1269470 w 3458554"/>
                <a:gd name="connsiteY85" fmla="*/ 3721776 h 3721777"/>
                <a:gd name="connsiteX86" fmla="*/ 1269470 w 3458554"/>
                <a:gd name="connsiteY86" fmla="*/ 3645141 h 3721777"/>
                <a:gd name="connsiteX87" fmla="*/ 1342773 w 3458554"/>
                <a:gd name="connsiteY87" fmla="*/ 3645141 h 3721777"/>
                <a:gd name="connsiteX88" fmla="*/ 1536026 w 3458554"/>
                <a:gd name="connsiteY88" fmla="*/ 3721776 h 3721777"/>
                <a:gd name="connsiteX89" fmla="*/ 1462723 w 3458554"/>
                <a:gd name="connsiteY89" fmla="*/ 3721776 h 3721777"/>
                <a:gd name="connsiteX90" fmla="*/ 1462723 w 3458554"/>
                <a:gd name="connsiteY90" fmla="*/ 3645141 h 3721777"/>
                <a:gd name="connsiteX91" fmla="*/ 1536026 w 3458554"/>
                <a:gd name="connsiteY91" fmla="*/ 3645141 h 3721777"/>
                <a:gd name="connsiteX92" fmla="*/ 1729278 w 3458554"/>
                <a:gd name="connsiteY92" fmla="*/ 3721776 h 3721777"/>
                <a:gd name="connsiteX93" fmla="*/ 1652644 w 3458554"/>
                <a:gd name="connsiteY93" fmla="*/ 3721776 h 3721777"/>
                <a:gd name="connsiteX94" fmla="*/ 1652644 w 3458554"/>
                <a:gd name="connsiteY94" fmla="*/ 3645141 h 3721777"/>
                <a:gd name="connsiteX95" fmla="*/ 1729278 w 3458554"/>
                <a:gd name="connsiteY95" fmla="*/ 3645141 h 3721777"/>
                <a:gd name="connsiteX96" fmla="*/ 1919198 w 3458554"/>
                <a:gd name="connsiteY96" fmla="*/ 3721776 h 3721777"/>
                <a:gd name="connsiteX97" fmla="*/ 1845895 w 3458554"/>
                <a:gd name="connsiteY97" fmla="*/ 3721776 h 3721777"/>
                <a:gd name="connsiteX98" fmla="*/ 1845895 w 3458554"/>
                <a:gd name="connsiteY98" fmla="*/ 3645141 h 3721777"/>
                <a:gd name="connsiteX99" fmla="*/ 1919198 w 3458554"/>
                <a:gd name="connsiteY99" fmla="*/ 3645141 h 3721777"/>
                <a:gd name="connsiteX100" fmla="*/ 2112450 w 3458554"/>
                <a:gd name="connsiteY100" fmla="*/ 3721776 h 3721777"/>
                <a:gd name="connsiteX101" fmla="*/ 2039147 w 3458554"/>
                <a:gd name="connsiteY101" fmla="*/ 3721776 h 3721777"/>
                <a:gd name="connsiteX102" fmla="*/ 2039147 w 3458554"/>
                <a:gd name="connsiteY102" fmla="*/ 3645141 h 3721777"/>
                <a:gd name="connsiteX103" fmla="*/ 2112450 w 3458554"/>
                <a:gd name="connsiteY103" fmla="*/ 3645141 h 3721777"/>
                <a:gd name="connsiteX104" fmla="*/ 2495623 w 3458554"/>
                <a:gd name="connsiteY104" fmla="*/ 3721777 h 3721777"/>
                <a:gd name="connsiteX105" fmla="*/ 2422320 w 3458554"/>
                <a:gd name="connsiteY105" fmla="*/ 3721777 h 3721777"/>
                <a:gd name="connsiteX106" fmla="*/ 2422320 w 3458554"/>
                <a:gd name="connsiteY106" fmla="*/ 3645142 h 3721777"/>
                <a:gd name="connsiteX107" fmla="*/ 2495623 w 3458554"/>
                <a:gd name="connsiteY107" fmla="*/ 3645142 h 3721777"/>
                <a:gd name="connsiteX108" fmla="*/ 2688875 w 3458554"/>
                <a:gd name="connsiteY108" fmla="*/ 3721777 h 3721777"/>
                <a:gd name="connsiteX109" fmla="*/ 2615572 w 3458554"/>
                <a:gd name="connsiteY109" fmla="*/ 3721777 h 3721777"/>
                <a:gd name="connsiteX110" fmla="*/ 2615572 w 3458554"/>
                <a:gd name="connsiteY110" fmla="*/ 3645142 h 3721777"/>
                <a:gd name="connsiteX111" fmla="*/ 2688875 w 3458554"/>
                <a:gd name="connsiteY111" fmla="*/ 3645142 h 3721777"/>
                <a:gd name="connsiteX112" fmla="*/ 2882127 w 3458554"/>
                <a:gd name="connsiteY112" fmla="*/ 3721777 h 3721777"/>
                <a:gd name="connsiteX113" fmla="*/ 2805493 w 3458554"/>
                <a:gd name="connsiteY113" fmla="*/ 3721777 h 3721777"/>
                <a:gd name="connsiteX114" fmla="*/ 2805493 w 3458554"/>
                <a:gd name="connsiteY114" fmla="*/ 3645142 h 3721777"/>
                <a:gd name="connsiteX115" fmla="*/ 2882127 w 3458554"/>
                <a:gd name="connsiteY115" fmla="*/ 3645142 h 3721777"/>
                <a:gd name="connsiteX116" fmla="*/ 3072047 w 3458554"/>
                <a:gd name="connsiteY116" fmla="*/ 3721777 h 3721777"/>
                <a:gd name="connsiteX117" fmla="*/ 2998744 w 3458554"/>
                <a:gd name="connsiteY117" fmla="*/ 3721777 h 3721777"/>
                <a:gd name="connsiteX118" fmla="*/ 2998744 w 3458554"/>
                <a:gd name="connsiteY118" fmla="*/ 3645142 h 3721777"/>
                <a:gd name="connsiteX119" fmla="*/ 3072047 w 3458554"/>
                <a:gd name="connsiteY119" fmla="*/ 3645142 h 3721777"/>
                <a:gd name="connsiteX120" fmla="*/ 3265301 w 3458554"/>
                <a:gd name="connsiteY120" fmla="*/ 3721777 h 3721777"/>
                <a:gd name="connsiteX121" fmla="*/ 3191998 w 3458554"/>
                <a:gd name="connsiteY121" fmla="*/ 3721777 h 3721777"/>
                <a:gd name="connsiteX122" fmla="*/ 3191998 w 3458554"/>
                <a:gd name="connsiteY122" fmla="*/ 3645142 h 3721777"/>
                <a:gd name="connsiteX123" fmla="*/ 3265301 w 3458554"/>
                <a:gd name="connsiteY123" fmla="*/ 3645142 h 3721777"/>
                <a:gd name="connsiteX124" fmla="*/ 3458553 w 3458554"/>
                <a:gd name="connsiteY124" fmla="*/ 3721777 h 3721777"/>
                <a:gd name="connsiteX125" fmla="*/ 3381919 w 3458554"/>
                <a:gd name="connsiteY125" fmla="*/ 3721777 h 3721777"/>
                <a:gd name="connsiteX126" fmla="*/ 3381919 w 3458554"/>
                <a:gd name="connsiteY126" fmla="*/ 3645142 h 3721777"/>
                <a:gd name="connsiteX127" fmla="*/ 3458553 w 3458554"/>
                <a:gd name="connsiteY127" fmla="*/ 3645142 h 37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58554" h="3721777">
                  <a:moveTo>
                    <a:pt x="2305702" y="73303"/>
                  </a:moveTo>
                  <a:lnTo>
                    <a:pt x="2229067" y="73303"/>
                  </a:lnTo>
                  <a:lnTo>
                    <a:pt x="2229067" y="0"/>
                  </a:lnTo>
                  <a:lnTo>
                    <a:pt x="2305702" y="0"/>
                  </a:lnTo>
                  <a:close/>
                  <a:moveTo>
                    <a:pt x="2495624" y="73303"/>
                  </a:moveTo>
                  <a:lnTo>
                    <a:pt x="2422321" y="73303"/>
                  </a:lnTo>
                  <a:lnTo>
                    <a:pt x="2422321" y="0"/>
                  </a:lnTo>
                  <a:lnTo>
                    <a:pt x="2495624" y="0"/>
                  </a:lnTo>
                  <a:close/>
                  <a:moveTo>
                    <a:pt x="2688876" y="73303"/>
                  </a:moveTo>
                  <a:lnTo>
                    <a:pt x="2615573" y="73303"/>
                  </a:lnTo>
                  <a:lnTo>
                    <a:pt x="2615573" y="0"/>
                  </a:lnTo>
                  <a:lnTo>
                    <a:pt x="2688876" y="0"/>
                  </a:lnTo>
                  <a:close/>
                  <a:moveTo>
                    <a:pt x="2882128" y="73303"/>
                  </a:moveTo>
                  <a:lnTo>
                    <a:pt x="2805493" y="73303"/>
                  </a:lnTo>
                  <a:lnTo>
                    <a:pt x="2805493" y="0"/>
                  </a:lnTo>
                  <a:lnTo>
                    <a:pt x="2882128" y="0"/>
                  </a:lnTo>
                  <a:close/>
                  <a:moveTo>
                    <a:pt x="3072048" y="73303"/>
                  </a:moveTo>
                  <a:lnTo>
                    <a:pt x="2998745" y="73303"/>
                  </a:lnTo>
                  <a:lnTo>
                    <a:pt x="2998745" y="0"/>
                  </a:lnTo>
                  <a:lnTo>
                    <a:pt x="3072048" y="0"/>
                  </a:lnTo>
                  <a:close/>
                  <a:moveTo>
                    <a:pt x="3265302" y="73303"/>
                  </a:moveTo>
                  <a:lnTo>
                    <a:pt x="3191999" y="73303"/>
                  </a:lnTo>
                  <a:lnTo>
                    <a:pt x="3191999" y="0"/>
                  </a:lnTo>
                  <a:lnTo>
                    <a:pt x="3265302" y="0"/>
                  </a:lnTo>
                  <a:close/>
                  <a:moveTo>
                    <a:pt x="3458554" y="73303"/>
                  </a:moveTo>
                  <a:lnTo>
                    <a:pt x="3381919" y="73303"/>
                  </a:lnTo>
                  <a:lnTo>
                    <a:pt x="3381919" y="0"/>
                  </a:lnTo>
                  <a:lnTo>
                    <a:pt x="3458554" y="0"/>
                  </a:lnTo>
                  <a:close/>
                  <a:moveTo>
                    <a:pt x="73303" y="73304"/>
                  </a:moveTo>
                  <a:lnTo>
                    <a:pt x="0" y="73304"/>
                  </a:lnTo>
                  <a:lnTo>
                    <a:pt x="0" y="1"/>
                  </a:lnTo>
                  <a:lnTo>
                    <a:pt x="73303" y="1"/>
                  </a:lnTo>
                  <a:close/>
                  <a:moveTo>
                    <a:pt x="266555" y="73304"/>
                  </a:moveTo>
                  <a:lnTo>
                    <a:pt x="193252" y="73304"/>
                  </a:lnTo>
                  <a:lnTo>
                    <a:pt x="193252" y="1"/>
                  </a:lnTo>
                  <a:lnTo>
                    <a:pt x="266555" y="1"/>
                  </a:lnTo>
                  <a:close/>
                  <a:moveTo>
                    <a:pt x="459808" y="73304"/>
                  </a:moveTo>
                  <a:lnTo>
                    <a:pt x="383172" y="73304"/>
                  </a:lnTo>
                  <a:lnTo>
                    <a:pt x="383172" y="1"/>
                  </a:lnTo>
                  <a:lnTo>
                    <a:pt x="459808" y="1"/>
                  </a:lnTo>
                  <a:close/>
                  <a:moveTo>
                    <a:pt x="649728" y="73304"/>
                  </a:moveTo>
                  <a:lnTo>
                    <a:pt x="576425" y="73304"/>
                  </a:lnTo>
                  <a:lnTo>
                    <a:pt x="576425" y="1"/>
                  </a:lnTo>
                  <a:lnTo>
                    <a:pt x="649728" y="1"/>
                  </a:lnTo>
                  <a:close/>
                  <a:moveTo>
                    <a:pt x="842980" y="73304"/>
                  </a:moveTo>
                  <a:lnTo>
                    <a:pt x="769677" y="73304"/>
                  </a:lnTo>
                  <a:lnTo>
                    <a:pt x="769677" y="1"/>
                  </a:lnTo>
                  <a:lnTo>
                    <a:pt x="842980" y="1"/>
                  </a:lnTo>
                  <a:close/>
                  <a:moveTo>
                    <a:pt x="1036233" y="73304"/>
                  </a:moveTo>
                  <a:lnTo>
                    <a:pt x="962930" y="73304"/>
                  </a:lnTo>
                  <a:lnTo>
                    <a:pt x="962930" y="1"/>
                  </a:lnTo>
                  <a:lnTo>
                    <a:pt x="1036233" y="1"/>
                  </a:lnTo>
                  <a:close/>
                  <a:moveTo>
                    <a:pt x="1226155" y="73304"/>
                  </a:moveTo>
                  <a:lnTo>
                    <a:pt x="1152852" y="73304"/>
                  </a:lnTo>
                  <a:lnTo>
                    <a:pt x="1152852" y="1"/>
                  </a:lnTo>
                  <a:lnTo>
                    <a:pt x="1226155" y="1"/>
                  </a:lnTo>
                  <a:close/>
                  <a:moveTo>
                    <a:pt x="1419407" y="73304"/>
                  </a:moveTo>
                  <a:lnTo>
                    <a:pt x="1346104" y="73304"/>
                  </a:lnTo>
                  <a:lnTo>
                    <a:pt x="1346104" y="1"/>
                  </a:lnTo>
                  <a:lnTo>
                    <a:pt x="1419407" y="1"/>
                  </a:lnTo>
                  <a:close/>
                  <a:moveTo>
                    <a:pt x="1612659" y="73304"/>
                  </a:moveTo>
                  <a:lnTo>
                    <a:pt x="1536023" y="73304"/>
                  </a:lnTo>
                  <a:lnTo>
                    <a:pt x="1536023" y="1"/>
                  </a:lnTo>
                  <a:lnTo>
                    <a:pt x="1612659" y="1"/>
                  </a:lnTo>
                  <a:close/>
                  <a:moveTo>
                    <a:pt x="1802578" y="73304"/>
                  </a:moveTo>
                  <a:lnTo>
                    <a:pt x="1729275" y="73304"/>
                  </a:lnTo>
                  <a:lnTo>
                    <a:pt x="1729275" y="1"/>
                  </a:lnTo>
                  <a:lnTo>
                    <a:pt x="1802578" y="1"/>
                  </a:lnTo>
                  <a:close/>
                  <a:moveTo>
                    <a:pt x="2112449" y="73305"/>
                  </a:moveTo>
                  <a:lnTo>
                    <a:pt x="2039146" y="73305"/>
                  </a:lnTo>
                  <a:lnTo>
                    <a:pt x="2039146" y="2"/>
                  </a:lnTo>
                  <a:lnTo>
                    <a:pt x="2112449" y="2"/>
                  </a:lnTo>
                  <a:close/>
                  <a:moveTo>
                    <a:pt x="766347" y="3721776"/>
                  </a:moveTo>
                  <a:lnTo>
                    <a:pt x="693044" y="3721776"/>
                  </a:lnTo>
                  <a:lnTo>
                    <a:pt x="693044" y="3645141"/>
                  </a:lnTo>
                  <a:lnTo>
                    <a:pt x="766347" y="3645141"/>
                  </a:lnTo>
                  <a:close/>
                  <a:moveTo>
                    <a:pt x="959600" y="3721776"/>
                  </a:moveTo>
                  <a:lnTo>
                    <a:pt x="886297" y="3721776"/>
                  </a:lnTo>
                  <a:lnTo>
                    <a:pt x="886297" y="3645141"/>
                  </a:lnTo>
                  <a:lnTo>
                    <a:pt x="959600" y="3645141"/>
                  </a:lnTo>
                  <a:close/>
                  <a:moveTo>
                    <a:pt x="1152852" y="3721776"/>
                  </a:moveTo>
                  <a:lnTo>
                    <a:pt x="1076218" y="3721776"/>
                  </a:lnTo>
                  <a:lnTo>
                    <a:pt x="1076218" y="3645141"/>
                  </a:lnTo>
                  <a:lnTo>
                    <a:pt x="1152852" y="3645141"/>
                  </a:lnTo>
                  <a:close/>
                  <a:moveTo>
                    <a:pt x="1342773" y="3721776"/>
                  </a:moveTo>
                  <a:lnTo>
                    <a:pt x="1269470" y="3721776"/>
                  </a:lnTo>
                  <a:lnTo>
                    <a:pt x="1269470" y="3645141"/>
                  </a:lnTo>
                  <a:lnTo>
                    <a:pt x="1342773" y="3645141"/>
                  </a:lnTo>
                  <a:close/>
                  <a:moveTo>
                    <a:pt x="1536026" y="3721776"/>
                  </a:moveTo>
                  <a:lnTo>
                    <a:pt x="1462723" y="3721776"/>
                  </a:lnTo>
                  <a:lnTo>
                    <a:pt x="1462723" y="3645141"/>
                  </a:lnTo>
                  <a:lnTo>
                    <a:pt x="1536026" y="3645141"/>
                  </a:lnTo>
                  <a:close/>
                  <a:moveTo>
                    <a:pt x="1729278" y="3721776"/>
                  </a:moveTo>
                  <a:lnTo>
                    <a:pt x="1652644" y="3721776"/>
                  </a:lnTo>
                  <a:lnTo>
                    <a:pt x="1652644" y="3645141"/>
                  </a:lnTo>
                  <a:lnTo>
                    <a:pt x="1729278" y="3645141"/>
                  </a:lnTo>
                  <a:close/>
                  <a:moveTo>
                    <a:pt x="1919198" y="3721776"/>
                  </a:moveTo>
                  <a:lnTo>
                    <a:pt x="1845895" y="3721776"/>
                  </a:lnTo>
                  <a:lnTo>
                    <a:pt x="1845895" y="3645141"/>
                  </a:lnTo>
                  <a:lnTo>
                    <a:pt x="1919198" y="3645141"/>
                  </a:lnTo>
                  <a:close/>
                  <a:moveTo>
                    <a:pt x="2112450" y="3721776"/>
                  </a:moveTo>
                  <a:lnTo>
                    <a:pt x="2039147" y="3721776"/>
                  </a:lnTo>
                  <a:lnTo>
                    <a:pt x="2039147" y="3645141"/>
                  </a:lnTo>
                  <a:lnTo>
                    <a:pt x="2112450" y="3645141"/>
                  </a:lnTo>
                  <a:close/>
                  <a:moveTo>
                    <a:pt x="2495623" y="3721777"/>
                  </a:moveTo>
                  <a:lnTo>
                    <a:pt x="2422320" y="3721777"/>
                  </a:lnTo>
                  <a:lnTo>
                    <a:pt x="2422320" y="3645142"/>
                  </a:lnTo>
                  <a:lnTo>
                    <a:pt x="2495623" y="3645142"/>
                  </a:lnTo>
                  <a:close/>
                  <a:moveTo>
                    <a:pt x="2688875" y="3721777"/>
                  </a:moveTo>
                  <a:lnTo>
                    <a:pt x="2615572" y="3721777"/>
                  </a:lnTo>
                  <a:lnTo>
                    <a:pt x="2615572" y="3645142"/>
                  </a:lnTo>
                  <a:lnTo>
                    <a:pt x="2688875" y="3645142"/>
                  </a:lnTo>
                  <a:close/>
                  <a:moveTo>
                    <a:pt x="2882127" y="3721777"/>
                  </a:moveTo>
                  <a:lnTo>
                    <a:pt x="2805493" y="3721777"/>
                  </a:lnTo>
                  <a:lnTo>
                    <a:pt x="2805493" y="3645142"/>
                  </a:lnTo>
                  <a:lnTo>
                    <a:pt x="2882127" y="3645142"/>
                  </a:lnTo>
                  <a:close/>
                  <a:moveTo>
                    <a:pt x="3072047" y="3721777"/>
                  </a:moveTo>
                  <a:lnTo>
                    <a:pt x="2998744" y="3721777"/>
                  </a:lnTo>
                  <a:lnTo>
                    <a:pt x="2998744" y="3645142"/>
                  </a:lnTo>
                  <a:lnTo>
                    <a:pt x="3072047" y="3645142"/>
                  </a:lnTo>
                  <a:close/>
                  <a:moveTo>
                    <a:pt x="3265301" y="3721777"/>
                  </a:moveTo>
                  <a:lnTo>
                    <a:pt x="3191998" y="3721777"/>
                  </a:lnTo>
                  <a:lnTo>
                    <a:pt x="3191998" y="3645142"/>
                  </a:lnTo>
                  <a:lnTo>
                    <a:pt x="3265301" y="3645142"/>
                  </a:lnTo>
                  <a:close/>
                  <a:moveTo>
                    <a:pt x="3458553" y="3721777"/>
                  </a:moveTo>
                  <a:lnTo>
                    <a:pt x="3381919" y="3721777"/>
                  </a:lnTo>
                  <a:lnTo>
                    <a:pt x="3381919" y="3645142"/>
                  </a:lnTo>
                  <a:lnTo>
                    <a:pt x="3458553" y="36451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9" name="Angle Lines"/>
          <p:cNvGrpSpPr/>
          <p:nvPr/>
        </p:nvGrpSpPr>
        <p:grpSpPr>
          <a:xfrm rot="300000">
            <a:off x="2058529" y="1870973"/>
            <a:ext cx="363690" cy="1464692"/>
            <a:chOff x="2665655" y="1313352"/>
            <a:chExt cx="484920" cy="1952922"/>
          </a:xfrm>
        </p:grpSpPr>
        <p:sp>
          <p:nvSpPr>
            <p:cNvPr id="450" name="Freeform 449"/>
            <p:cNvSpPr/>
            <p:nvPr/>
          </p:nvSpPr>
          <p:spPr>
            <a:xfrm rot="300000">
              <a:off x="2665655" y="131335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Freeform 450"/>
            <p:cNvSpPr/>
            <p:nvPr/>
          </p:nvSpPr>
          <p:spPr>
            <a:xfrm rot="960000">
              <a:off x="2832710" y="1346679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Freeform 451"/>
            <p:cNvSpPr/>
            <p:nvPr/>
          </p:nvSpPr>
          <p:spPr>
            <a:xfrm rot="1680000">
              <a:off x="3006906" y="1410322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Freeform 452"/>
            <p:cNvSpPr/>
            <p:nvPr/>
          </p:nvSpPr>
          <p:spPr>
            <a:xfrm rot="2340000">
              <a:off x="3150575" y="1498434"/>
              <a:ext cx="0" cy="1767840"/>
            </a:xfrm>
            <a:custGeom>
              <a:avLst/>
              <a:gdLst>
                <a:gd name="connsiteX0" fmla="*/ 0 w 30480"/>
                <a:gd name="connsiteY0" fmla="*/ 1767840 h 1767840"/>
                <a:gd name="connsiteX1" fmla="*/ 0 w 30480"/>
                <a:gd name="connsiteY1" fmla="*/ 0 h 1767840"/>
                <a:gd name="connsiteX2" fmla="*/ 30480 w 30480"/>
                <a:gd name="connsiteY2" fmla="*/ 0 h 1767840"/>
                <a:gd name="connsiteX0" fmla="*/ 0 w 0"/>
                <a:gd name="connsiteY0" fmla="*/ 1767840 h 1767840"/>
                <a:gd name="connsiteX1" fmla="*/ 0 w 0"/>
                <a:gd name="connsiteY1" fmla="*/ 0 h 17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67840">
                  <a:moveTo>
                    <a:pt x="0" y="176784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4" name="Step Angle Notes"/>
          <p:cNvSpPr txBox="1"/>
          <p:nvPr/>
        </p:nvSpPr>
        <p:spPr>
          <a:xfrm>
            <a:off x="2076540" y="1200863"/>
            <a:ext cx="539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11.25° Step Angle – 32 Steps needed for a single rotor rotation of 360° </a:t>
            </a:r>
          </a:p>
        </p:txBody>
      </p:sp>
      <p:grpSp>
        <p:nvGrpSpPr>
          <p:cNvPr id="460" name="ULN2003 Driver Board"/>
          <p:cNvGrpSpPr/>
          <p:nvPr/>
        </p:nvGrpSpPr>
        <p:grpSpPr>
          <a:xfrm>
            <a:off x="2428785" y="4605537"/>
            <a:ext cx="924784" cy="1029195"/>
            <a:chOff x="5608726" y="3211432"/>
            <a:chExt cx="1233045" cy="1372260"/>
          </a:xfrm>
        </p:grpSpPr>
        <p:sp>
          <p:nvSpPr>
            <p:cNvPr id="461" name="PCB Top"/>
            <p:cNvSpPr/>
            <p:nvPr/>
          </p:nvSpPr>
          <p:spPr>
            <a:xfrm>
              <a:off x="5608726" y="3211432"/>
              <a:ext cx="1233045" cy="137226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5789068" y="3344419"/>
              <a:ext cx="159103" cy="230701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5974569" y="3344419"/>
              <a:ext cx="159103" cy="230701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6160070" y="3344419"/>
              <a:ext cx="159103" cy="230701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6345573" y="3344419"/>
              <a:ext cx="159103" cy="230701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5703450" y="3590308"/>
              <a:ext cx="586691" cy="22871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6521886" y="3737895"/>
              <a:ext cx="301024" cy="77008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6521886" y="3639487"/>
              <a:ext cx="301024" cy="76200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6521886" y="3541259"/>
              <a:ext cx="301024" cy="76020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6521886" y="3443031"/>
              <a:ext cx="301024" cy="76020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5700088" y="3833322"/>
              <a:ext cx="795513" cy="387813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5720991" y="3876795"/>
              <a:ext cx="756625" cy="300865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5863389" y="4237058"/>
              <a:ext cx="393262" cy="231717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6599307" y="3830827"/>
              <a:ext cx="222575" cy="399499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6591440" y="3830827"/>
              <a:ext cx="115998" cy="196400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Jumpers"/>
          <p:cNvGrpSpPr/>
          <p:nvPr/>
        </p:nvGrpSpPr>
        <p:grpSpPr>
          <a:xfrm>
            <a:off x="2651760" y="2063115"/>
            <a:ext cx="3028950" cy="3853815"/>
            <a:chOff x="3535680" y="1607820"/>
            <a:chExt cx="4038600" cy="5138420"/>
          </a:xfrm>
        </p:grpSpPr>
        <p:sp>
          <p:nvSpPr>
            <p:cNvPr id="3" name="Blue Jumper"/>
            <p:cNvSpPr/>
            <p:nvPr/>
          </p:nvSpPr>
          <p:spPr>
            <a:xfrm>
              <a:off x="3535680" y="5694680"/>
              <a:ext cx="2880360" cy="1051560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375920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ink Jumper"/>
            <p:cNvSpPr/>
            <p:nvPr/>
          </p:nvSpPr>
          <p:spPr>
            <a:xfrm>
              <a:off x="3636810" y="5694680"/>
              <a:ext cx="2965692" cy="93548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4729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35879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35879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Yellow Jumper"/>
            <p:cNvSpPr/>
            <p:nvPr/>
          </p:nvSpPr>
          <p:spPr>
            <a:xfrm>
              <a:off x="3738258" y="5694680"/>
              <a:ext cx="3069571" cy="815795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493786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493786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38100" cap="rnd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range Jumper"/>
            <p:cNvSpPr/>
            <p:nvPr/>
          </p:nvSpPr>
          <p:spPr>
            <a:xfrm>
              <a:off x="3844767" y="5694680"/>
              <a:ext cx="3160271" cy="709693"/>
            </a:xfrm>
            <a:custGeom>
              <a:avLst/>
              <a:gdLst>
                <a:gd name="connsiteX0" fmla="*/ 0 w 2880360"/>
                <a:gd name="connsiteY0" fmla="*/ 375920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  <a:gd name="connsiteX0" fmla="*/ 0 w 2880360"/>
                <a:gd name="connsiteY0" fmla="*/ 556571 h 1051560"/>
                <a:gd name="connsiteX1" fmla="*/ 0 w 2880360"/>
                <a:gd name="connsiteY1" fmla="*/ 1051560 h 1051560"/>
                <a:gd name="connsiteX2" fmla="*/ 2875280 w 2880360"/>
                <a:gd name="connsiteY2" fmla="*/ 1051560 h 1051560"/>
                <a:gd name="connsiteX3" fmla="*/ 2875280 w 2880360"/>
                <a:gd name="connsiteY3" fmla="*/ 0 h 1051560"/>
                <a:gd name="connsiteX4" fmla="*/ 2880360 w 2880360"/>
                <a:gd name="connsiteY4" fmla="*/ 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0" h="1051560">
                  <a:moveTo>
                    <a:pt x="0" y="556571"/>
                  </a:moveTo>
                  <a:lnTo>
                    <a:pt x="0" y="1051560"/>
                  </a:lnTo>
                  <a:lnTo>
                    <a:pt x="2875280" y="1051560"/>
                  </a:lnTo>
                  <a:lnTo>
                    <a:pt x="2875280" y="0"/>
                  </a:lnTo>
                  <a:lnTo>
                    <a:pt x="2880360" y="0"/>
                  </a:lnTo>
                </a:path>
              </a:pathLst>
            </a:custGeom>
            <a:noFill/>
            <a:ln w="57150" cap="rnd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round Jumper"/>
            <p:cNvSpPr/>
            <p:nvPr/>
          </p:nvSpPr>
          <p:spPr>
            <a:xfrm>
              <a:off x="4274820" y="1714500"/>
              <a:ext cx="329946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460" h="4259580">
                  <a:moveTo>
                    <a:pt x="3299460" y="320040"/>
                  </a:moveTo>
                  <a:lnTo>
                    <a:pt x="3299460" y="0"/>
                  </a:lnTo>
                  <a:lnTo>
                    <a:pt x="1150620" y="0"/>
                  </a:lnTo>
                  <a:lnTo>
                    <a:pt x="115062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19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Voltage Jumper"/>
            <p:cNvSpPr/>
            <p:nvPr/>
          </p:nvSpPr>
          <p:spPr>
            <a:xfrm>
              <a:off x="4278109" y="1607820"/>
              <a:ext cx="3097530" cy="4259580"/>
            </a:xfrm>
            <a:custGeom>
              <a:avLst/>
              <a:gdLst>
                <a:gd name="connsiteX0" fmla="*/ 3299460 w 3299460"/>
                <a:gd name="connsiteY0" fmla="*/ 32004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299460 w 3299460"/>
                <a:gd name="connsiteY0" fmla="*/ 438150 h 4259580"/>
                <a:gd name="connsiteX1" fmla="*/ 3299460 w 3299460"/>
                <a:gd name="connsiteY1" fmla="*/ 0 h 4259580"/>
                <a:gd name="connsiteX2" fmla="*/ 1150620 w 3299460"/>
                <a:gd name="connsiteY2" fmla="*/ 0 h 4259580"/>
                <a:gd name="connsiteX3" fmla="*/ 1150620 w 3299460"/>
                <a:gd name="connsiteY3" fmla="*/ 4259580 h 4259580"/>
                <a:gd name="connsiteX4" fmla="*/ 0 w 3299460"/>
                <a:gd name="connsiteY4" fmla="*/ 4259580 h 4259580"/>
                <a:gd name="connsiteX0" fmla="*/ 3097530 w 3097530"/>
                <a:gd name="connsiteY0" fmla="*/ 438150 h 4259580"/>
                <a:gd name="connsiteX1" fmla="*/ 3097530 w 3097530"/>
                <a:gd name="connsiteY1" fmla="*/ 0 h 4259580"/>
                <a:gd name="connsiteX2" fmla="*/ 948690 w 3097530"/>
                <a:gd name="connsiteY2" fmla="*/ 0 h 4259580"/>
                <a:gd name="connsiteX3" fmla="*/ 948690 w 3097530"/>
                <a:gd name="connsiteY3" fmla="*/ 4259580 h 4259580"/>
                <a:gd name="connsiteX4" fmla="*/ 0 w 3097530"/>
                <a:gd name="connsiteY4" fmla="*/ 4259580 h 425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30" h="4259580">
                  <a:moveTo>
                    <a:pt x="3097530" y="438150"/>
                  </a:moveTo>
                  <a:lnTo>
                    <a:pt x="3097530" y="0"/>
                  </a:lnTo>
                  <a:lnTo>
                    <a:pt x="948690" y="0"/>
                  </a:lnTo>
                  <a:lnTo>
                    <a:pt x="948690" y="4259580"/>
                  </a:lnTo>
                  <a:lnTo>
                    <a:pt x="0" y="425958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Slide Text"/>
          <p:cNvSpPr txBox="1"/>
          <p:nvPr/>
        </p:nvSpPr>
        <p:spPr>
          <a:xfrm>
            <a:off x="4739043" y="2952064"/>
            <a:ext cx="3198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Energize two phases at a time.  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Magnetizes a two adjacent set of teeth.</a:t>
            </a: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b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Rotor turns to align it’s magnetic poles to the center of the two teeth (center of the mag field)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Same step angle as wave drive but the best torque and holding power.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90" y="355454"/>
            <a:ext cx="8451476" cy="994172"/>
          </a:xfrm>
        </p:spPr>
        <p:txBody>
          <a:bodyPr/>
          <a:lstStyle/>
          <a:p>
            <a:r>
              <a:rPr lang="en-US" dirty="0"/>
              <a:t>FULL STEPPING – Step 4</a:t>
            </a:r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Motor Shaft"/>
          <p:cNvSpPr/>
          <p:nvPr/>
        </p:nvSpPr>
        <p:spPr>
          <a:xfrm>
            <a:off x="1899700" y="3127619"/>
            <a:ext cx="87176" cy="87176"/>
          </a:xfrm>
          <a:prstGeom prst="ellipse">
            <a:avLst/>
          </a:prstGeom>
          <a:solidFill>
            <a:srgbClr val="80808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Plug Top"/>
          <p:cNvSpPr/>
          <p:nvPr/>
        </p:nvSpPr>
        <p:spPr>
          <a:xfrm>
            <a:off x="2497784" y="4882776"/>
            <a:ext cx="445770" cy="178308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Pink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476130 w 1432192"/>
              <a:gd name="connsiteY0" fmla="*/ 1338509 h 1432193"/>
              <a:gd name="connsiteX1" fmla="*/ 569448 w 1432192"/>
              <a:gd name="connsiteY1" fmla="*/ 1366929 h 1432193"/>
              <a:gd name="connsiteX2" fmla="*/ 556463 w 1432192"/>
              <a:gd name="connsiteY2" fmla="*/ 1432193 h 1432193"/>
              <a:gd name="connsiteX3" fmla="*/ 450660 w 1432192"/>
              <a:gd name="connsiteY3" fmla="*/ 1400061 h 1432193"/>
              <a:gd name="connsiteX4" fmla="*/ 1072688 w 1432192"/>
              <a:gd name="connsiteY4" fmla="*/ 1279727 h 1432193"/>
              <a:gd name="connsiteX5" fmla="*/ 1109505 w 1432192"/>
              <a:gd name="connsiteY5" fmla="*/ 1334835 h 1432193"/>
              <a:gd name="connsiteX6" fmla="*/ 1012488 w 1432192"/>
              <a:gd name="connsiteY6" fmla="*/ 1386881 h 1432193"/>
              <a:gd name="connsiteX7" fmla="*/ 987043 w 1432192"/>
              <a:gd name="connsiteY7" fmla="*/ 1325579 h 1432193"/>
              <a:gd name="connsiteX8" fmla="*/ 1072688 w 1432192"/>
              <a:gd name="connsiteY8" fmla="*/ 1279727 h 1432193"/>
              <a:gd name="connsiteX9" fmla="*/ 105960 w 1432192"/>
              <a:gd name="connsiteY9" fmla="*/ 987043 h 1432193"/>
              <a:gd name="connsiteX10" fmla="*/ 151853 w 1432192"/>
              <a:gd name="connsiteY10" fmla="*/ 1072688 h 1432193"/>
              <a:gd name="connsiteX11" fmla="*/ 96782 w 1432192"/>
              <a:gd name="connsiteY11" fmla="*/ 1109505 h 1432193"/>
              <a:gd name="connsiteX12" fmla="*/ 44699 w 1432192"/>
              <a:gd name="connsiteY12" fmla="*/ 1012417 h 1432193"/>
              <a:gd name="connsiteX13" fmla="*/ 1367376 w 1432192"/>
              <a:gd name="connsiteY13" fmla="*/ 862744 h 1432193"/>
              <a:gd name="connsiteX14" fmla="*/ 1432192 w 1432192"/>
              <a:gd name="connsiteY14" fmla="*/ 875662 h 1432193"/>
              <a:gd name="connsiteX15" fmla="*/ 1400317 w 1432192"/>
              <a:gd name="connsiteY15" fmla="*/ 980920 h 1432193"/>
              <a:gd name="connsiteX16" fmla="*/ 1339121 w 1432192"/>
              <a:gd name="connsiteY16" fmla="*/ 955581 h 1432193"/>
              <a:gd name="connsiteX17" fmla="*/ 1367376 w 1432192"/>
              <a:gd name="connsiteY17" fmla="*/ 862744 h 1432193"/>
              <a:gd name="connsiteX18" fmla="*/ 31922 w 1432192"/>
              <a:gd name="connsiteY18" fmla="*/ 450660 h 1432193"/>
              <a:gd name="connsiteX19" fmla="*/ 93071 w 1432192"/>
              <a:gd name="connsiteY19" fmla="*/ 476115 h 1432193"/>
              <a:gd name="connsiteX20" fmla="*/ 64838 w 1432192"/>
              <a:gd name="connsiteY20" fmla="*/ 569448 h 1432193"/>
              <a:gd name="connsiteX21" fmla="*/ 0 w 1432192"/>
              <a:gd name="connsiteY21" fmla="*/ 556471 h 1432193"/>
              <a:gd name="connsiteX22" fmla="*/ 31922 w 1432192"/>
              <a:gd name="connsiteY22" fmla="*/ 450660 h 1432193"/>
              <a:gd name="connsiteX23" fmla="*/ 1335446 w 1432192"/>
              <a:gd name="connsiteY23" fmla="*/ 322688 h 1432193"/>
              <a:gd name="connsiteX24" fmla="*/ 1387494 w 1432192"/>
              <a:gd name="connsiteY24" fmla="*/ 419776 h 1432193"/>
              <a:gd name="connsiteX25" fmla="*/ 1326273 w 1432192"/>
              <a:gd name="connsiteY25" fmla="*/ 445150 h 1432193"/>
              <a:gd name="connsiteX26" fmla="*/ 1280340 w 1432192"/>
              <a:gd name="connsiteY26" fmla="*/ 359434 h 1432193"/>
              <a:gd name="connsiteX27" fmla="*/ 419833 w 1432192"/>
              <a:gd name="connsiteY27" fmla="*/ 44699 h 1432193"/>
              <a:gd name="connsiteX28" fmla="*/ 445150 w 1432192"/>
              <a:gd name="connsiteY28" fmla="*/ 105960 h 1432193"/>
              <a:gd name="connsiteX29" fmla="*/ 359526 w 1432192"/>
              <a:gd name="connsiteY29" fmla="*/ 151853 h 1432193"/>
              <a:gd name="connsiteX30" fmla="*/ 322688 w 1432192"/>
              <a:gd name="connsiteY30" fmla="*/ 96782 h 1432193"/>
              <a:gd name="connsiteX31" fmla="*/ 419833 w 1432192"/>
              <a:gd name="connsiteY31" fmla="*/ 44699 h 1432193"/>
              <a:gd name="connsiteX32" fmla="*/ 875666 w 1432192"/>
              <a:gd name="connsiteY32" fmla="*/ 0 h 1432193"/>
              <a:gd name="connsiteX33" fmla="*/ 981533 w 1432192"/>
              <a:gd name="connsiteY33" fmla="*/ 31876 h 1432193"/>
              <a:gd name="connsiteX34" fmla="*/ 956048 w 1432192"/>
              <a:gd name="connsiteY34" fmla="*/ 93071 h 1432193"/>
              <a:gd name="connsiteX35" fmla="*/ 862745 w 1432192"/>
              <a:gd name="connsiteY35" fmla="*/ 64887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476130" y="1338509"/>
                </a:moveTo>
                <a:cubicBezTo>
                  <a:pt x="506237" y="1350148"/>
                  <a:pt x="537414" y="1359717"/>
                  <a:pt x="569448" y="1366929"/>
                </a:cubicBezTo>
                <a:lnTo>
                  <a:pt x="556463" y="1432193"/>
                </a:lnTo>
                <a:cubicBezTo>
                  <a:pt x="520078" y="1424124"/>
                  <a:pt x="484762" y="1413271"/>
                  <a:pt x="450660" y="1400061"/>
                </a:cubicBezTo>
                <a:close/>
                <a:moveTo>
                  <a:pt x="1072688" y="1279727"/>
                </a:moveTo>
                <a:lnTo>
                  <a:pt x="1109505" y="1334835"/>
                </a:lnTo>
                <a:cubicBezTo>
                  <a:pt x="1078659" y="1354486"/>
                  <a:pt x="1046248" y="1371929"/>
                  <a:pt x="1012488" y="1386881"/>
                </a:cubicBezTo>
                <a:lnTo>
                  <a:pt x="987043" y="1325579"/>
                </a:lnTo>
                <a:cubicBezTo>
                  <a:pt x="1016823" y="1312336"/>
                  <a:pt x="1045467" y="1297028"/>
                  <a:pt x="1072688" y="1279727"/>
                </a:cubicBezTo>
                <a:close/>
                <a:moveTo>
                  <a:pt x="105960" y="987043"/>
                </a:moveTo>
                <a:cubicBezTo>
                  <a:pt x="119194" y="1016823"/>
                  <a:pt x="134563" y="1045396"/>
                  <a:pt x="151853" y="1072688"/>
                </a:cubicBezTo>
                <a:lnTo>
                  <a:pt x="96782" y="1109505"/>
                </a:lnTo>
                <a:cubicBezTo>
                  <a:pt x="77073" y="1078659"/>
                  <a:pt x="59641" y="1046177"/>
                  <a:pt x="44699" y="1012417"/>
                </a:cubicBezTo>
                <a:close/>
                <a:moveTo>
                  <a:pt x="1367376" y="862744"/>
                </a:moveTo>
                <a:lnTo>
                  <a:pt x="1432192" y="875662"/>
                </a:lnTo>
                <a:cubicBezTo>
                  <a:pt x="1424170" y="911789"/>
                  <a:pt x="1413450" y="946993"/>
                  <a:pt x="1400317" y="980920"/>
                </a:cubicBezTo>
                <a:lnTo>
                  <a:pt x="1339121" y="955581"/>
                </a:lnTo>
                <a:cubicBezTo>
                  <a:pt x="1350693" y="925629"/>
                  <a:pt x="1360206" y="894613"/>
                  <a:pt x="1367376" y="862744"/>
                </a:cubicBezTo>
                <a:close/>
                <a:moveTo>
                  <a:pt x="31922" y="450660"/>
                </a:moveTo>
                <a:lnTo>
                  <a:pt x="93071" y="476115"/>
                </a:lnTo>
                <a:cubicBezTo>
                  <a:pt x="81508" y="506275"/>
                  <a:pt x="72002" y="537434"/>
                  <a:pt x="64838" y="569448"/>
                </a:cubicBezTo>
                <a:lnTo>
                  <a:pt x="0" y="556471"/>
                </a:lnTo>
                <a:cubicBezTo>
                  <a:pt x="8016" y="520108"/>
                  <a:pt x="18728" y="484742"/>
                  <a:pt x="31922" y="450660"/>
                </a:cubicBezTo>
                <a:close/>
                <a:moveTo>
                  <a:pt x="1335446" y="322688"/>
                </a:moveTo>
                <a:cubicBezTo>
                  <a:pt x="1355071" y="353535"/>
                  <a:pt x="1372562" y="386016"/>
                  <a:pt x="1387494" y="419776"/>
                </a:cubicBezTo>
                <a:lnTo>
                  <a:pt x="1326273" y="445150"/>
                </a:lnTo>
                <a:cubicBezTo>
                  <a:pt x="1313048" y="415370"/>
                  <a:pt x="1297690" y="386727"/>
                  <a:pt x="1280340" y="359434"/>
                </a:cubicBezTo>
                <a:close/>
                <a:moveTo>
                  <a:pt x="419833" y="44699"/>
                </a:moveTo>
                <a:lnTo>
                  <a:pt x="445150" y="105960"/>
                </a:lnTo>
                <a:cubicBezTo>
                  <a:pt x="415423" y="119195"/>
                  <a:pt x="386764" y="134563"/>
                  <a:pt x="359526" y="151853"/>
                </a:cubicBezTo>
                <a:lnTo>
                  <a:pt x="322688" y="96782"/>
                </a:lnTo>
                <a:cubicBezTo>
                  <a:pt x="353552" y="77073"/>
                  <a:pt x="386052" y="59641"/>
                  <a:pt x="419833" y="44699"/>
                </a:cubicBezTo>
                <a:close/>
                <a:moveTo>
                  <a:pt x="875666" y="0"/>
                </a:moveTo>
                <a:cubicBezTo>
                  <a:pt x="912002" y="8022"/>
                  <a:pt x="947410" y="18742"/>
                  <a:pt x="981533" y="31876"/>
                </a:cubicBezTo>
                <a:lnTo>
                  <a:pt x="956048" y="93071"/>
                </a:lnTo>
                <a:cubicBezTo>
                  <a:pt x="925923" y="81499"/>
                  <a:pt x="894798" y="72057"/>
                  <a:pt x="862745" y="64887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9" name="Yellow Teeth"/>
          <p:cNvSpPr>
            <a:spLocks/>
          </p:cNvSpPr>
          <p:nvPr/>
        </p:nvSpPr>
        <p:spPr bwMode="auto">
          <a:xfrm>
            <a:off x="1403195" y="2629005"/>
            <a:ext cx="1074144" cy="1074145"/>
          </a:xfrm>
          <a:custGeom>
            <a:avLst/>
            <a:gdLst>
              <a:gd name="connsiteX0" fmla="*/ 956063 w 1432192"/>
              <a:gd name="connsiteY0" fmla="*/ 1338509 h 1432193"/>
              <a:gd name="connsiteX1" fmla="*/ 981533 w 1432192"/>
              <a:gd name="connsiteY1" fmla="*/ 1400061 h 1432193"/>
              <a:gd name="connsiteX2" fmla="*/ 875730 w 1432192"/>
              <a:gd name="connsiteY2" fmla="*/ 1432193 h 1432193"/>
              <a:gd name="connsiteX3" fmla="*/ 862745 w 1432192"/>
              <a:gd name="connsiteY3" fmla="*/ 1366929 h 1432193"/>
              <a:gd name="connsiteX4" fmla="*/ 956063 w 1432192"/>
              <a:gd name="connsiteY4" fmla="*/ 1338509 h 1432193"/>
              <a:gd name="connsiteX5" fmla="*/ 359505 w 1432192"/>
              <a:gd name="connsiteY5" fmla="*/ 1279727 h 1432193"/>
              <a:gd name="connsiteX6" fmla="*/ 445150 w 1432192"/>
              <a:gd name="connsiteY6" fmla="*/ 1325620 h 1432193"/>
              <a:gd name="connsiteX7" fmla="*/ 419776 w 1432192"/>
              <a:gd name="connsiteY7" fmla="*/ 1386881 h 1432193"/>
              <a:gd name="connsiteX8" fmla="*/ 322688 w 1432192"/>
              <a:gd name="connsiteY8" fmla="*/ 1334798 h 1432193"/>
              <a:gd name="connsiteX9" fmla="*/ 1326273 w 1432192"/>
              <a:gd name="connsiteY9" fmla="*/ 987043 h 1432193"/>
              <a:gd name="connsiteX10" fmla="*/ 1387494 w 1432192"/>
              <a:gd name="connsiteY10" fmla="*/ 1012346 h 1432193"/>
              <a:gd name="connsiteX11" fmla="*/ 1335446 w 1432192"/>
              <a:gd name="connsiteY11" fmla="*/ 1109505 h 1432193"/>
              <a:gd name="connsiteX12" fmla="*/ 1280340 w 1432192"/>
              <a:gd name="connsiteY12" fmla="*/ 1072688 h 1432193"/>
              <a:gd name="connsiteX13" fmla="*/ 1326273 w 1432192"/>
              <a:gd name="connsiteY13" fmla="*/ 987043 h 1432193"/>
              <a:gd name="connsiteX14" fmla="*/ 64838 w 1432192"/>
              <a:gd name="connsiteY14" fmla="*/ 862744 h 1432193"/>
              <a:gd name="connsiteX15" fmla="*/ 93071 w 1432192"/>
              <a:gd name="connsiteY15" fmla="*/ 955581 h 1432193"/>
              <a:gd name="connsiteX16" fmla="*/ 31922 w 1432192"/>
              <a:gd name="connsiteY16" fmla="*/ 980920 h 1432193"/>
              <a:gd name="connsiteX17" fmla="*/ 0 w 1432192"/>
              <a:gd name="connsiteY17" fmla="*/ 875662 h 1432193"/>
              <a:gd name="connsiteX18" fmla="*/ 1400317 w 1432192"/>
              <a:gd name="connsiteY18" fmla="*/ 450660 h 1432193"/>
              <a:gd name="connsiteX19" fmla="*/ 1432192 w 1432192"/>
              <a:gd name="connsiteY19" fmla="*/ 556471 h 1432193"/>
              <a:gd name="connsiteX20" fmla="*/ 1367376 w 1432192"/>
              <a:gd name="connsiteY20" fmla="*/ 569448 h 1432193"/>
              <a:gd name="connsiteX21" fmla="*/ 1339121 w 1432192"/>
              <a:gd name="connsiteY21" fmla="*/ 476115 h 1432193"/>
              <a:gd name="connsiteX22" fmla="*/ 96745 w 1432192"/>
              <a:gd name="connsiteY22" fmla="*/ 322688 h 1432193"/>
              <a:gd name="connsiteX23" fmla="*/ 151853 w 1432192"/>
              <a:gd name="connsiteY23" fmla="*/ 359434 h 1432193"/>
              <a:gd name="connsiteX24" fmla="*/ 106001 w 1432192"/>
              <a:gd name="connsiteY24" fmla="*/ 445150 h 1432193"/>
              <a:gd name="connsiteX25" fmla="*/ 44699 w 1432192"/>
              <a:gd name="connsiteY25" fmla="*/ 419705 h 1432193"/>
              <a:gd name="connsiteX26" fmla="*/ 96745 w 1432192"/>
              <a:gd name="connsiteY26" fmla="*/ 322688 h 1432193"/>
              <a:gd name="connsiteX27" fmla="*/ 1012432 w 1432192"/>
              <a:gd name="connsiteY27" fmla="*/ 44699 h 1432193"/>
              <a:gd name="connsiteX28" fmla="*/ 1109505 w 1432192"/>
              <a:gd name="connsiteY28" fmla="*/ 96782 h 1432193"/>
              <a:gd name="connsiteX29" fmla="*/ 1072738 w 1432192"/>
              <a:gd name="connsiteY29" fmla="*/ 151853 h 1432193"/>
              <a:gd name="connsiteX30" fmla="*/ 987043 w 1432192"/>
              <a:gd name="connsiteY30" fmla="*/ 105960 h 1432193"/>
              <a:gd name="connsiteX31" fmla="*/ 556527 w 1432192"/>
              <a:gd name="connsiteY31" fmla="*/ 0 h 1432193"/>
              <a:gd name="connsiteX32" fmla="*/ 569448 w 1432192"/>
              <a:gd name="connsiteY32" fmla="*/ 64887 h 1432193"/>
              <a:gd name="connsiteX33" fmla="*/ 476145 w 1432192"/>
              <a:gd name="connsiteY33" fmla="*/ 93071 h 1432193"/>
              <a:gd name="connsiteX34" fmla="*/ 450660 w 1432192"/>
              <a:gd name="connsiteY34" fmla="*/ 31876 h 1432193"/>
              <a:gd name="connsiteX35" fmla="*/ 556527 w 1432192"/>
              <a:gd name="connsiteY35" fmla="*/ 0 h 14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2" h="1432193">
                <a:moveTo>
                  <a:pt x="956063" y="1338509"/>
                </a:moveTo>
                <a:lnTo>
                  <a:pt x="981533" y="1400061"/>
                </a:lnTo>
                <a:cubicBezTo>
                  <a:pt x="947431" y="1413271"/>
                  <a:pt x="912044" y="1424124"/>
                  <a:pt x="875730" y="1432193"/>
                </a:cubicBezTo>
                <a:lnTo>
                  <a:pt x="862745" y="1366929"/>
                </a:lnTo>
                <a:cubicBezTo>
                  <a:pt x="894779" y="1359717"/>
                  <a:pt x="925956" y="1350148"/>
                  <a:pt x="956063" y="1338509"/>
                </a:cubicBezTo>
                <a:close/>
                <a:moveTo>
                  <a:pt x="359505" y="1279727"/>
                </a:moveTo>
                <a:cubicBezTo>
                  <a:pt x="386797" y="1297017"/>
                  <a:pt x="415370" y="1312386"/>
                  <a:pt x="445150" y="1325620"/>
                </a:cubicBezTo>
                <a:lnTo>
                  <a:pt x="419776" y="1386881"/>
                </a:lnTo>
                <a:cubicBezTo>
                  <a:pt x="386016" y="1371939"/>
                  <a:pt x="353534" y="1354507"/>
                  <a:pt x="322688" y="1334798"/>
                </a:cubicBezTo>
                <a:close/>
                <a:moveTo>
                  <a:pt x="1326273" y="987043"/>
                </a:moveTo>
                <a:lnTo>
                  <a:pt x="1387494" y="1012346"/>
                </a:lnTo>
                <a:cubicBezTo>
                  <a:pt x="1372562" y="1046177"/>
                  <a:pt x="1355142" y="1078588"/>
                  <a:pt x="1335446" y="1109505"/>
                </a:cubicBezTo>
                <a:lnTo>
                  <a:pt x="1280340" y="1072688"/>
                </a:lnTo>
                <a:cubicBezTo>
                  <a:pt x="1297690" y="1045396"/>
                  <a:pt x="1313048" y="1016823"/>
                  <a:pt x="1326273" y="987043"/>
                </a:cubicBezTo>
                <a:close/>
                <a:moveTo>
                  <a:pt x="64838" y="862744"/>
                </a:moveTo>
                <a:cubicBezTo>
                  <a:pt x="72002" y="894613"/>
                  <a:pt x="81508" y="925629"/>
                  <a:pt x="93071" y="955581"/>
                </a:cubicBezTo>
                <a:lnTo>
                  <a:pt x="31922" y="980920"/>
                </a:lnTo>
                <a:cubicBezTo>
                  <a:pt x="18799" y="946993"/>
                  <a:pt x="8016" y="911789"/>
                  <a:pt x="0" y="875662"/>
                </a:cubicBezTo>
                <a:close/>
                <a:moveTo>
                  <a:pt x="1400317" y="450660"/>
                </a:moveTo>
                <a:cubicBezTo>
                  <a:pt x="1413450" y="484742"/>
                  <a:pt x="1424099" y="520108"/>
                  <a:pt x="1432192" y="556471"/>
                </a:cubicBezTo>
                <a:lnTo>
                  <a:pt x="1367376" y="569448"/>
                </a:lnTo>
                <a:cubicBezTo>
                  <a:pt x="1360206" y="537434"/>
                  <a:pt x="1350693" y="506275"/>
                  <a:pt x="1339121" y="476115"/>
                </a:cubicBezTo>
                <a:close/>
                <a:moveTo>
                  <a:pt x="96745" y="322688"/>
                </a:moveTo>
                <a:lnTo>
                  <a:pt x="151853" y="359434"/>
                </a:lnTo>
                <a:cubicBezTo>
                  <a:pt x="134552" y="386727"/>
                  <a:pt x="119244" y="415370"/>
                  <a:pt x="106001" y="445150"/>
                </a:cubicBezTo>
                <a:lnTo>
                  <a:pt x="44699" y="419705"/>
                </a:lnTo>
                <a:cubicBezTo>
                  <a:pt x="59651" y="385945"/>
                  <a:pt x="77094" y="353535"/>
                  <a:pt x="96745" y="322688"/>
                </a:cubicBezTo>
                <a:close/>
                <a:moveTo>
                  <a:pt x="1012432" y="44699"/>
                </a:moveTo>
                <a:cubicBezTo>
                  <a:pt x="1046212" y="59641"/>
                  <a:pt x="1078641" y="77144"/>
                  <a:pt x="1109505" y="96782"/>
                </a:cubicBezTo>
                <a:lnTo>
                  <a:pt x="1072738" y="151853"/>
                </a:lnTo>
                <a:cubicBezTo>
                  <a:pt x="1045429" y="134563"/>
                  <a:pt x="1016841" y="119195"/>
                  <a:pt x="987043" y="105960"/>
                </a:cubicBezTo>
                <a:close/>
                <a:moveTo>
                  <a:pt x="556527" y="0"/>
                </a:moveTo>
                <a:lnTo>
                  <a:pt x="569448" y="64887"/>
                </a:lnTo>
                <a:cubicBezTo>
                  <a:pt x="537395" y="72057"/>
                  <a:pt x="506271" y="81499"/>
                  <a:pt x="476145" y="93071"/>
                </a:cubicBezTo>
                <a:lnTo>
                  <a:pt x="450660" y="31876"/>
                </a:lnTo>
                <a:cubicBezTo>
                  <a:pt x="484783" y="18742"/>
                  <a:pt x="520191" y="8022"/>
                  <a:pt x="556527" y="0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8" name="Blu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619727 w 1466481"/>
              <a:gd name="connsiteY0" fmla="*/ 1390554 h 1466480"/>
              <a:gd name="connsiteX1" fmla="*/ 716403 w 1466481"/>
              <a:gd name="connsiteY1" fmla="*/ 1400045 h 1466480"/>
              <a:gd name="connsiteX2" fmla="*/ 716403 w 1466481"/>
              <a:gd name="connsiteY2" fmla="*/ 1466480 h 1466480"/>
              <a:gd name="connsiteX3" fmla="*/ 606799 w 1466481"/>
              <a:gd name="connsiteY3" fmla="*/ 1455705 h 1466480"/>
              <a:gd name="connsiteX4" fmla="*/ 1193149 w 1466481"/>
              <a:gd name="connsiteY4" fmla="*/ 1216659 h 1466480"/>
              <a:gd name="connsiteX5" fmla="*/ 1239927 w 1466481"/>
              <a:gd name="connsiteY5" fmla="*/ 1263554 h 1466480"/>
              <a:gd name="connsiteX6" fmla="*/ 1154831 w 1466481"/>
              <a:gd name="connsiteY6" fmla="*/ 1333610 h 1466480"/>
              <a:gd name="connsiteX7" fmla="*/ 1118077 w 1466481"/>
              <a:gd name="connsiteY7" fmla="*/ 1278449 h 1466480"/>
              <a:gd name="connsiteX8" fmla="*/ 1193149 w 1466481"/>
              <a:gd name="connsiteY8" fmla="*/ 1216659 h 1466480"/>
              <a:gd name="connsiteX9" fmla="*/ 188032 w 1466481"/>
              <a:gd name="connsiteY9" fmla="*/ 1117464 h 1466480"/>
              <a:gd name="connsiteX10" fmla="*/ 249822 w 1466481"/>
              <a:gd name="connsiteY10" fmla="*/ 1192913 h 1466480"/>
              <a:gd name="connsiteX11" fmla="*/ 202928 w 1466481"/>
              <a:gd name="connsiteY11" fmla="*/ 1239926 h 1466480"/>
              <a:gd name="connsiteX12" fmla="*/ 132871 w 1466481"/>
              <a:gd name="connsiteY12" fmla="*/ 1154474 h 1466480"/>
              <a:gd name="connsiteX13" fmla="*/ 1400590 w 1466481"/>
              <a:gd name="connsiteY13" fmla="*/ 750079 h 1466480"/>
              <a:gd name="connsiteX14" fmla="*/ 1466481 w 1466481"/>
              <a:gd name="connsiteY14" fmla="*/ 750079 h 1466480"/>
              <a:gd name="connsiteX15" fmla="*/ 1455783 w 1466481"/>
              <a:gd name="connsiteY15" fmla="*/ 859683 h 1466480"/>
              <a:gd name="connsiteX16" fmla="*/ 1391167 w 1466481"/>
              <a:gd name="connsiteY16" fmla="*/ 846755 h 1466480"/>
              <a:gd name="connsiteX17" fmla="*/ 1400590 w 1466481"/>
              <a:gd name="connsiteY17" fmla="*/ 750079 h 1466480"/>
              <a:gd name="connsiteX18" fmla="*/ 10704 w 1466481"/>
              <a:gd name="connsiteY18" fmla="*/ 606186 h 1466480"/>
              <a:gd name="connsiteX19" fmla="*/ 75926 w 1466481"/>
              <a:gd name="connsiteY19" fmla="*/ 619195 h 1466480"/>
              <a:gd name="connsiteX20" fmla="*/ 66435 w 1466481"/>
              <a:gd name="connsiteY20" fmla="*/ 716402 h 1466480"/>
              <a:gd name="connsiteX21" fmla="*/ 0 w 1466481"/>
              <a:gd name="connsiteY21" fmla="*/ 716402 h 1466480"/>
              <a:gd name="connsiteX22" fmla="*/ 10704 w 1466481"/>
              <a:gd name="connsiteY22" fmla="*/ 606186 h 1466480"/>
              <a:gd name="connsiteX23" fmla="*/ 1263554 w 1466481"/>
              <a:gd name="connsiteY23" fmla="*/ 226554 h 1466480"/>
              <a:gd name="connsiteX24" fmla="*/ 1333610 w 1466481"/>
              <a:gd name="connsiteY24" fmla="*/ 311600 h 1466480"/>
              <a:gd name="connsiteX25" fmla="*/ 1278449 w 1466481"/>
              <a:gd name="connsiteY25" fmla="*/ 348404 h 1466480"/>
              <a:gd name="connsiteX26" fmla="*/ 1216659 w 1466481"/>
              <a:gd name="connsiteY26" fmla="*/ 273305 h 1466480"/>
              <a:gd name="connsiteX27" fmla="*/ 311600 w 1466481"/>
              <a:gd name="connsiteY27" fmla="*/ 132871 h 1466480"/>
              <a:gd name="connsiteX28" fmla="*/ 348404 w 1466481"/>
              <a:gd name="connsiteY28" fmla="*/ 187999 h 1466480"/>
              <a:gd name="connsiteX29" fmla="*/ 273376 w 1466481"/>
              <a:gd name="connsiteY29" fmla="*/ 249822 h 1466480"/>
              <a:gd name="connsiteX30" fmla="*/ 226554 w 1466481"/>
              <a:gd name="connsiteY30" fmla="*/ 202885 h 1466480"/>
              <a:gd name="connsiteX31" fmla="*/ 311600 w 1466481"/>
              <a:gd name="connsiteY31" fmla="*/ 132871 h 1466480"/>
              <a:gd name="connsiteX32" fmla="*/ 750079 w 1466481"/>
              <a:gd name="connsiteY32" fmla="*/ 0 h 1466480"/>
              <a:gd name="connsiteX33" fmla="*/ 859683 w 1466481"/>
              <a:gd name="connsiteY33" fmla="*/ 10628 h 1466480"/>
              <a:gd name="connsiteX34" fmla="*/ 846809 w 1466481"/>
              <a:gd name="connsiteY34" fmla="*/ 75314 h 1466480"/>
              <a:gd name="connsiteX35" fmla="*/ 750079 w 1466481"/>
              <a:gd name="connsiteY35" fmla="*/ 65891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0">
                <a:moveTo>
                  <a:pt x="619727" y="1390554"/>
                </a:moveTo>
                <a:cubicBezTo>
                  <a:pt x="651266" y="1395977"/>
                  <a:pt x="683515" y="1399189"/>
                  <a:pt x="716403" y="1400045"/>
                </a:cubicBezTo>
                <a:lnTo>
                  <a:pt x="716403" y="1466480"/>
                </a:lnTo>
                <a:cubicBezTo>
                  <a:pt x="679111" y="1465624"/>
                  <a:pt x="642528" y="1461985"/>
                  <a:pt x="606799" y="1455705"/>
                </a:cubicBezTo>
                <a:close/>
                <a:moveTo>
                  <a:pt x="1193149" y="1216659"/>
                </a:moveTo>
                <a:lnTo>
                  <a:pt x="1239927" y="1263554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9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4"/>
                </a:moveTo>
                <a:cubicBezTo>
                  <a:pt x="206847" y="1144114"/>
                  <a:pt x="227444" y="1169335"/>
                  <a:pt x="249822" y="1192913"/>
                </a:cubicBezTo>
                <a:lnTo>
                  <a:pt x="202928" y="1239926"/>
                </a:lnTo>
                <a:cubicBezTo>
                  <a:pt x="177556" y="1213276"/>
                  <a:pt x="154109" y="1184697"/>
                  <a:pt x="132871" y="1154474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4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6"/>
                </a:moveTo>
                <a:lnTo>
                  <a:pt x="75926" y="619195"/>
                </a:lnTo>
                <a:cubicBezTo>
                  <a:pt x="70503" y="650930"/>
                  <a:pt x="67220" y="683380"/>
                  <a:pt x="66435" y="716402"/>
                </a:cubicBezTo>
                <a:lnTo>
                  <a:pt x="0" y="716402"/>
                </a:lnTo>
                <a:cubicBezTo>
                  <a:pt x="785" y="678949"/>
                  <a:pt x="4424" y="642139"/>
                  <a:pt x="10704" y="606186"/>
                </a:cubicBezTo>
                <a:close/>
                <a:moveTo>
                  <a:pt x="1263554" y="226554"/>
                </a:moveTo>
                <a:cubicBezTo>
                  <a:pt x="1288925" y="253056"/>
                  <a:pt x="1312372" y="281546"/>
                  <a:pt x="1333610" y="311600"/>
                </a:cubicBezTo>
                <a:lnTo>
                  <a:pt x="1278449" y="348404"/>
                </a:lnTo>
                <a:cubicBezTo>
                  <a:pt x="1259634" y="321903"/>
                  <a:pt x="1239037" y="296751"/>
                  <a:pt x="1216659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8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8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571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5" name="Orange Teeth"/>
          <p:cNvSpPr>
            <a:spLocks/>
          </p:cNvSpPr>
          <p:nvPr/>
        </p:nvSpPr>
        <p:spPr bwMode="auto">
          <a:xfrm>
            <a:off x="1390337" y="2616147"/>
            <a:ext cx="1099861" cy="1099860"/>
          </a:xfrm>
          <a:custGeom>
            <a:avLst/>
            <a:gdLst>
              <a:gd name="connsiteX0" fmla="*/ 846809 w 1466481"/>
              <a:gd name="connsiteY0" fmla="*/ 1390554 h 1466480"/>
              <a:gd name="connsiteX1" fmla="*/ 859683 w 1466481"/>
              <a:gd name="connsiteY1" fmla="*/ 1455776 h 1466480"/>
              <a:gd name="connsiteX2" fmla="*/ 750079 w 1466481"/>
              <a:gd name="connsiteY2" fmla="*/ 1466480 h 1466480"/>
              <a:gd name="connsiteX3" fmla="*/ 750079 w 1466481"/>
              <a:gd name="connsiteY3" fmla="*/ 1400045 h 1466480"/>
              <a:gd name="connsiteX4" fmla="*/ 846809 w 1466481"/>
              <a:gd name="connsiteY4" fmla="*/ 1390554 h 1466480"/>
              <a:gd name="connsiteX5" fmla="*/ 273332 w 1466481"/>
              <a:gd name="connsiteY5" fmla="*/ 1216659 h 1466480"/>
              <a:gd name="connsiteX6" fmla="*/ 348404 w 1466481"/>
              <a:gd name="connsiteY6" fmla="*/ 1278449 h 1466480"/>
              <a:gd name="connsiteX7" fmla="*/ 311579 w 1466481"/>
              <a:gd name="connsiteY7" fmla="*/ 1333610 h 1466480"/>
              <a:gd name="connsiteX8" fmla="*/ 226554 w 1466481"/>
              <a:gd name="connsiteY8" fmla="*/ 1263554 h 1466480"/>
              <a:gd name="connsiteX9" fmla="*/ 1278449 w 1466481"/>
              <a:gd name="connsiteY9" fmla="*/ 1117464 h 1466480"/>
              <a:gd name="connsiteX10" fmla="*/ 1333610 w 1466481"/>
              <a:gd name="connsiteY10" fmla="*/ 1154474 h 1466480"/>
              <a:gd name="connsiteX11" fmla="*/ 1263554 w 1466481"/>
              <a:gd name="connsiteY11" fmla="*/ 1239926 h 1466480"/>
              <a:gd name="connsiteX12" fmla="*/ 1216659 w 1466481"/>
              <a:gd name="connsiteY12" fmla="*/ 1192913 h 1466480"/>
              <a:gd name="connsiteX13" fmla="*/ 1278449 w 1466481"/>
              <a:gd name="connsiteY13" fmla="*/ 1117464 h 1466480"/>
              <a:gd name="connsiteX14" fmla="*/ 0 w 1466481"/>
              <a:gd name="connsiteY14" fmla="*/ 750079 h 1466480"/>
              <a:gd name="connsiteX15" fmla="*/ 66435 w 1466481"/>
              <a:gd name="connsiteY15" fmla="*/ 750079 h 1466480"/>
              <a:gd name="connsiteX16" fmla="*/ 75926 w 1466481"/>
              <a:gd name="connsiteY16" fmla="*/ 846755 h 1466480"/>
              <a:gd name="connsiteX17" fmla="*/ 10704 w 1466481"/>
              <a:gd name="connsiteY17" fmla="*/ 859683 h 1466480"/>
              <a:gd name="connsiteX18" fmla="*/ 0 w 1466481"/>
              <a:gd name="connsiteY18" fmla="*/ 750079 h 1466480"/>
              <a:gd name="connsiteX19" fmla="*/ 1455854 w 1466481"/>
              <a:gd name="connsiteY19" fmla="*/ 606186 h 1466480"/>
              <a:gd name="connsiteX20" fmla="*/ 1466481 w 1466481"/>
              <a:gd name="connsiteY20" fmla="*/ 716402 h 1466480"/>
              <a:gd name="connsiteX21" fmla="*/ 1400590 w 1466481"/>
              <a:gd name="connsiteY21" fmla="*/ 716402 h 1466480"/>
              <a:gd name="connsiteX22" fmla="*/ 1391167 w 1466481"/>
              <a:gd name="connsiteY22" fmla="*/ 619195 h 1466480"/>
              <a:gd name="connsiteX23" fmla="*/ 202956 w 1466481"/>
              <a:gd name="connsiteY23" fmla="*/ 226554 h 1466480"/>
              <a:gd name="connsiteX24" fmla="*/ 249822 w 1466481"/>
              <a:gd name="connsiteY24" fmla="*/ 273305 h 1466480"/>
              <a:gd name="connsiteX25" fmla="*/ 188070 w 1466481"/>
              <a:gd name="connsiteY25" fmla="*/ 348404 h 1466480"/>
              <a:gd name="connsiteX26" fmla="*/ 132871 w 1466481"/>
              <a:gd name="connsiteY26" fmla="*/ 311600 h 1466480"/>
              <a:gd name="connsiteX27" fmla="*/ 202956 w 1466481"/>
              <a:gd name="connsiteY27" fmla="*/ 226554 h 1466480"/>
              <a:gd name="connsiteX28" fmla="*/ 1154810 w 1466481"/>
              <a:gd name="connsiteY28" fmla="*/ 132871 h 1466480"/>
              <a:gd name="connsiteX29" fmla="*/ 1239927 w 1466481"/>
              <a:gd name="connsiteY29" fmla="*/ 202885 h 1466480"/>
              <a:gd name="connsiteX30" fmla="*/ 1193105 w 1466481"/>
              <a:gd name="connsiteY30" fmla="*/ 249822 h 1466480"/>
              <a:gd name="connsiteX31" fmla="*/ 1118077 w 1466481"/>
              <a:gd name="connsiteY31" fmla="*/ 187999 h 1466480"/>
              <a:gd name="connsiteX32" fmla="*/ 716403 w 1466481"/>
              <a:gd name="connsiteY32" fmla="*/ 0 h 1466480"/>
              <a:gd name="connsiteX33" fmla="*/ 716403 w 1466481"/>
              <a:gd name="connsiteY33" fmla="*/ 65891 h 1466480"/>
              <a:gd name="connsiteX34" fmla="*/ 619727 w 1466481"/>
              <a:gd name="connsiteY34" fmla="*/ 75314 h 1466480"/>
              <a:gd name="connsiteX35" fmla="*/ 606799 w 1466481"/>
              <a:gd name="connsiteY35" fmla="*/ 10699 h 1466480"/>
              <a:gd name="connsiteX36" fmla="*/ 716403 w 1466481"/>
              <a:gd name="connsiteY36" fmla="*/ 0 h 146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6481" h="1466480">
                <a:moveTo>
                  <a:pt x="846809" y="1390554"/>
                </a:moveTo>
                <a:lnTo>
                  <a:pt x="859683" y="1455776"/>
                </a:lnTo>
                <a:cubicBezTo>
                  <a:pt x="823978" y="1462056"/>
                  <a:pt x="787349" y="1465624"/>
                  <a:pt x="750079" y="1466480"/>
                </a:cubicBezTo>
                <a:lnTo>
                  <a:pt x="750079" y="1400045"/>
                </a:lnTo>
                <a:cubicBezTo>
                  <a:pt x="782939" y="1399260"/>
                  <a:pt x="815230" y="1395977"/>
                  <a:pt x="846809" y="1390554"/>
                </a:cubicBezTo>
                <a:close/>
                <a:moveTo>
                  <a:pt x="273332" y="1216659"/>
                </a:moveTo>
                <a:cubicBezTo>
                  <a:pt x="296792" y="1239037"/>
                  <a:pt x="321887" y="1259634"/>
                  <a:pt x="348404" y="1278449"/>
                </a:cubicBezTo>
                <a:lnTo>
                  <a:pt x="311579" y="1333610"/>
                </a:lnTo>
                <a:cubicBezTo>
                  <a:pt x="281507" y="1312372"/>
                  <a:pt x="253071" y="1288925"/>
                  <a:pt x="226554" y="1263554"/>
                </a:cubicBezTo>
                <a:close/>
                <a:moveTo>
                  <a:pt x="1278449" y="1117464"/>
                </a:moveTo>
                <a:lnTo>
                  <a:pt x="1333610" y="1154474"/>
                </a:lnTo>
                <a:cubicBezTo>
                  <a:pt x="1312372" y="1184697"/>
                  <a:pt x="1288925" y="1213276"/>
                  <a:pt x="1263554" y="1239926"/>
                </a:cubicBezTo>
                <a:lnTo>
                  <a:pt x="1216659" y="1192913"/>
                </a:lnTo>
                <a:cubicBezTo>
                  <a:pt x="1239037" y="1169335"/>
                  <a:pt x="1259634" y="1144114"/>
                  <a:pt x="1278449" y="1117464"/>
                </a:cubicBezTo>
                <a:close/>
                <a:moveTo>
                  <a:pt x="0" y="750079"/>
                </a:moveTo>
                <a:lnTo>
                  <a:pt x="66435" y="750079"/>
                </a:lnTo>
                <a:cubicBezTo>
                  <a:pt x="67220" y="782967"/>
                  <a:pt x="70503" y="815216"/>
                  <a:pt x="75926" y="846755"/>
                </a:cubicBezTo>
                <a:lnTo>
                  <a:pt x="10704" y="859683"/>
                </a:lnTo>
                <a:cubicBezTo>
                  <a:pt x="4496" y="823954"/>
                  <a:pt x="785" y="787371"/>
                  <a:pt x="0" y="750079"/>
                </a:cubicBezTo>
                <a:close/>
                <a:moveTo>
                  <a:pt x="1455854" y="606186"/>
                </a:moveTo>
                <a:cubicBezTo>
                  <a:pt x="1462088" y="642139"/>
                  <a:pt x="1465631" y="678949"/>
                  <a:pt x="1466481" y="716402"/>
                </a:cubicBezTo>
                <a:lnTo>
                  <a:pt x="1400590" y="716402"/>
                </a:lnTo>
                <a:cubicBezTo>
                  <a:pt x="1399740" y="683380"/>
                  <a:pt x="1396552" y="650930"/>
                  <a:pt x="1391167" y="619195"/>
                </a:cubicBezTo>
                <a:close/>
                <a:moveTo>
                  <a:pt x="202956" y="226554"/>
                </a:moveTo>
                <a:lnTo>
                  <a:pt x="249822" y="273305"/>
                </a:lnTo>
                <a:cubicBezTo>
                  <a:pt x="227457" y="296751"/>
                  <a:pt x="206873" y="321903"/>
                  <a:pt x="188070" y="348404"/>
                </a:cubicBezTo>
                <a:lnTo>
                  <a:pt x="132871" y="311600"/>
                </a:lnTo>
                <a:cubicBezTo>
                  <a:pt x="154096" y="281546"/>
                  <a:pt x="177529" y="253056"/>
                  <a:pt x="202956" y="226554"/>
                </a:cubicBezTo>
                <a:close/>
                <a:moveTo>
                  <a:pt x="1154810" y="132871"/>
                </a:moveTo>
                <a:cubicBezTo>
                  <a:pt x="1184935" y="154096"/>
                  <a:pt x="1213426" y="177529"/>
                  <a:pt x="1239927" y="202885"/>
                </a:cubicBezTo>
                <a:lnTo>
                  <a:pt x="1193105" y="249822"/>
                </a:lnTo>
                <a:cubicBezTo>
                  <a:pt x="1169659" y="227458"/>
                  <a:pt x="1144579" y="206802"/>
                  <a:pt x="1118077" y="187999"/>
                </a:cubicBezTo>
                <a:close/>
                <a:moveTo>
                  <a:pt x="716403" y="0"/>
                </a:moveTo>
                <a:lnTo>
                  <a:pt x="716403" y="65891"/>
                </a:lnTo>
                <a:cubicBezTo>
                  <a:pt x="683515" y="66741"/>
                  <a:pt x="651266" y="69929"/>
                  <a:pt x="619727" y="75314"/>
                </a:cubicBezTo>
                <a:lnTo>
                  <a:pt x="606799" y="10699"/>
                </a:lnTo>
                <a:cubicBezTo>
                  <a:pt x="642529" y="4464"/>
                  <a:pt x="679111" y="850"/>
                  <a:pt x="716403" y="0"/>
                </a:cubicBezTo>
                <a:close/>
              </a:path>
            </a:pathLst>
          </a:custGeom>
          <a:solidFill>
            <a:srgbClr val="FF6600"/>
          </a:solidFill>
          <a:ln w="57150">
            <a:solidFill>
              <a:srgbClr val="FF66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1" name="Rotor Shaft"/>
          <p:cNvSpPr>
            <a:spLocks noChangeArrowheads="1"/>
          </p:cNvSpPr>
          <p:nvPr/>
        </p:nvSpPr>
        <p:spPr bwMode="auto">
          <a:xfrm>
            <a:off x="1897328" y="3123139"/>
            <a:ext cx="85877" cy="85418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Rotor"/>
          <p:cNvGrpSpPr/>
          <p:nvPr/>
        </p:nvGrpSpPr>
        <p:grpSpPr>
          <a:xfrm rot="2700000">
            <a:off x="1477591" y="2703401"/>
            <a:ext cx="925353" cy="924893"/>
            <a:chOff x="1970121" y="2461534"/>
            <a:chExt cx="1233804" cy="1233191"/>
          </a:xfrm>
        </p:grpSpPr>
        <p:sp>
          <p:nvSpPr>
            <p:cNvPr id="202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2" cy="1151142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4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7" name="Magnetic Poles"/>
            <p:cNvGrpSpPr/>
            <p:nvPr/>
          </p:nvGrpSpPr>
          <p:grpSpPr>
            <a:xfrm>
              <a:off x="1978693" y="2470107"/>
              <a:ext cx="1216659" cy="1216046"/>
              <a:chOff x="1978693" y="2470107"/>
              <a:chExt cx="1216659" cy="1216046"/>
            </a:xfrm>
          </p:grpSpPr>
          <p:grpSp>
            <p:nvGrpSpPr>
              <p:cNvPr id="636" name="North Poles"/>
              <p:cNvGrpSpPr/>
              <p:nvPr/>
            </p:nvGrpSpPr>
            <p:grpSpPr>
              <a:xfrm>
                <a:off x="1978693" y="2470107"/>
                <a:ext cx="1216659" cy="1216046"/>
                <a:chOff x="1978693" y="2470107"/>
                <a:chExt cx="1216659" cy="1216046"/>
              </a:xfrm>
            </p:grpSpPr>
            <p:sp>
              <p:nvSpPr>
                <p:cNvPr id="601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7"/>
                  <a:ext cx="1216659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North Pole Labels"/>
                <p:cNvSpPr>
                  <a:spLocks noEditPoints="1"/>
                </p:cNvSpPr>
                <p:nvPr/>
              </p:nvSpPr>
              <p:spPr bwMode="auto">
                <a:xfrm>
                  <a:off x="2025228" y="2516642"/>
                  <a:ext cx="1123588" cy="1122975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5" name="South Poles"/>
              <p:cNvGrpSpPr/>
              <p:nvPr/>
            </p:nvGrpSpPr>
            <p:grpSpPr>
              <a:xfrm>
                <a:off x="1994613" y="2485415"/>
                <a:ext cx="1185431" cy="1185431"/>
                <a:chOff x="1994613" y="2485415"/>
                <a:chExt cx="1185431" cy="1185431"/>
              </a:xfrm>
            </p:grpSpPr>
            <p:sp>
              <p:nvSpPr>
                <p:cNvPr id="603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5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8" y="2550932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1" name="Blue 1"/>
          <p:cNvSpPr/>
          <p:nvPr/>
        </p:nvSpPr>
        <p:spPr>
          <a:xfrm>
            <a:off x="4761139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Pink 0"/>
          <p:cNvSpPr/>
          <p:nvPr/>
        </p:nvSpPr>
        <p:spPr>
          <a:xfrm>
            <a:off x="4898327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Yellow 0"/>
          <p:cNvSpPr/>
          <p:nvPr/>
        </p:nvSpPr>
        <p:spPr>
          <a:xfrm>
            <a:off x="5043185" y="4854792"/>
            <a:ext cx="102665" cy="161281"/>
          </a:xfrm>
          <a:custGeom>
            <a:avLst/>
            <a:gdLst/>
            <a:ahLst/>
            <a:cxnLst/>
            <a:rect l="l" t="t" r="r" b="b"/>
            <a:pathLst>
              <a:path w="94431" h="148345">
                <a:moveTo>
                  <a:pt x="18752" y="18976"/>
                </a:moveTo>
                <a:lnTo>
                  <a:pt x="18752" y="129592"/>
                </a:lnTo>
                <a:lnTo>
                  <a:pt x="75902" y="129592"/>
                </a:lnTo>
                <a:lnTo>
                  <a:pt x="75902" y="18976"/>
                </a:lnTo>
                <a:close/>
                <a:moveTo>
                  <a:pt x="18082" y="0"/>
                </a:moveTo>
                <a:lnTo>
                  <a:pt x="76572" y="0"/>
                </a:lnTo>
                <a:cubicBezTo>
                  <a:pt x="81409" y="0"/>
                  <a:pt x="85595" y="1786"/>
                  <a:pt x="89129" y="5358"/>
                </a:cubicBezTo>
                <a:cubicBezTo>
                  <a:pt x="92664" y="8930"/>
                  <a:pt x="94431" y="13172"/>
                  <a:pt x="94431" y="18083"/>
                </a:cubicBezTo>
                <a:lnTo>
                  <a:pt x="94431" y="130262"/>
                </a:lnTo>
                <a:cubicBezTo>
                  <a:pt x="94431" y="135248"/>
                  <a:pt x="92664" y="139508"/>
                  <a:pt x="89129" y="143043"/>
                </a:cubicBezTo>
                <a:cubicBezTo>
                  <a:pt x="85595" y="146577"/>
                  <a:pt x="81334" y="148345"/>
                  <a:pt x="76349" y="148345"/>
                </a:cubicBezTo>
                <a:lnTo>
                  <a:pt x="18082" y="148345"/>
                </a:lnTo>
                <a:cubicBezTo>
                  <a:pt x="13022" y="148345"/>
                  <a:pt x="8743" y="146577"/>
                  <a:pt x="5246" y="143043"/>
                </a:cubicBezTo>
                <a:cubicBezTo>
                  <a:pt x="1749" y="139508"/>
                  <a:pt x="0" y="135248"/>
                  <a:pt x="0" y="130262"/>
                </a:cubicBezTo>
                <a:lnTo>
                  <a:pt x="0" y="18083"/>
                </a:lnTo>
                <a:cubicBezTo>
                  <a:pt x="0" y="13172"/>
                  <a:pt x="1786" y="8930"/>
                  <a:pt x="5358" y="5358"/>
                </a:cubicBezTo>
                <a:cubicBezTo>
                  <a:pt x="8930" y="1786"/>
                  <a:pt x="13171" y="0"/>
                  <a:pt x="180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Orange 1"/>
          <p:cNvSpPr/>
          <p:nvPr/>
        </p:nvSpPr>
        <p:spPr>
          <a:xfrm>
            <a:off x="5188735" y="4855035"/>
            <a:ext cx="102665" cy="161037"/>
          </a:xfrm>
          <a:custGeom>
            <a:avLst/>
            <a:gdLst/>
            <a:ahLst/>
            <a:cxnLst/>
            <a:rect l="l" t="t" r="r" b="b"/>
            <a:pathLst>
              <a:path w="94431" h="148121">
                <a:moveTo>
                  <a:pt x="9822" y="0"/>
                </a:moveTo>
                <a:lnTo>
                  <a:pt x="56926" y="0"/>
                </a:lnTo>
                <a:lnTo>
                  <a:pt x="56926" y="129368"/>
                </a:lnTo>
                <a:lnTo>
                  <a:pt x="75679" y="129368"/>
                </a:lnTo>
                <a:lnTo>
                  <a:pt x="75679" y="90301"/>
                </a:lnTo>
                <a:cubicBezTo>
                  <a:pt x="75679" y="87771"/>
                  <a:pt x="76590" y="85576"/>
                  <a:pt x="78413" y="83715"/>
                </a:cubicBezTo>
                <a:cubicBezTo>
                  <a:pt x="80237" y="81855"/>
                  <a:pt x="82450" y="80925"/>
                  <a:pt x="85055" y="80925"/>
                </a:cubicBezTo>
                <a:cubicBezTo>
                  <a:pt x="87659" y="80925"/>
                  <a:pt x="89873" y="81836"/>
                  <a:pt x="91696" y="83660"/>
                </a:cubicBezTo>
                <a:cubicBezTo>
                  <a:pt x="93519" y="85483"/>
                  <a:pt x="94431" y="87697"/>
                  <a:pt x="94431" y="90301"/>
                </a:cubicBezTo>
                <a:lnTo>
                  <a:pt x="94431" y="138745"/>
                </a:lnTo>
                <a:cubicBezTo>
                  <a:pt x="94431" y="141349"/>
                  <a:pt x="93519" y="143563"/>
                  <a:pt x="91696" y="145386"/>
                </a:cubicBezTo>
                <a:cubicBezTo>
                  <a:pt x="89873" y="147209"/>
                  <a:pt x="87659" y="148121"/>
                  <a:pt x="85055" y="148121"/>
                </a:cubicBezTo>
                <a:lnTo>
                  <a:pt x="9376" y="148121"/>
                </a:lnTo>
                <a:cubicBezTo>
                  <a:pt x="6771" y="148121"/>
                  <a:pt x="4557" y="147172"/>
                  <a:pt x="2734" y="145274"/>
                </a:cubicBezTo>
                <a:cubicBezTo>
                  <a:pt x="911" y="143377"/>
                  <a:pt x="0" y="141126"/>
                  <a:pt x="0" y="138521"/>
                </a:cubicBezTo>
                <a:cubicBezTo>
                  <a:pt x="0" y="135991"/>
                  <a:pt x="911" y="133833"/>
                  <a:pt x="2734" y="132047"/>
                </a:cubicBezTo>
                <a:cubicBezTo>
                  <a:pt x="4557" y="130261"/>
                  <a:pt x="6771" y="129368"/>
                  <a:pt x="9376" y="129368"/>
                </a:cubicBezTo>
                <a:lnTo>
                  <a:pt x="38174" y="129368"/>
                </a:lnTo>
                <a:lnTo>
                  <a:pt x="38174" y="18752"/>
                </a:lnTo>
                <a:lnTo>
                  <a:pt x="9822" y="18752"/>
                </a:lnTo>
                <a:cubicBezTo>
                  <a:pt x="7218" y="18752"/>
                  <a:pt x="5004" y="17840"/>
                  <a:pt x="3181" y="16017"/>
                </a:cubicBezTo>
                <a:cubicBezTo>
                  <a:pt x="1358" y="14194"/>
                  <a:pt x="446" y="11980"/>
                  <a:pt x="446" y="9376"/>
                </a:cubicBezTo>
                <a:cubicBezTo>
                  <a:pt x="446" y="6771"/>
                  <a:pt x="1358" y="4557"/>
                  <a:pt x="3181" y="2734"/>
                </a:cubicBezTo>
                <a:cubicBezTo>
                  <a:pt x="5004" y="911"/>
                  <a:pt x="7218" y="0"/>
                  <a:pt x="9822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d Lead"/>
          <p:cNvSpPr>
            <a:spLocks/>
          </p:cNvSpPr>
          <p:nvPr/>
        </p:nvSpPr>
        <p:spPr bwMode="auto">
          <a:xfrm>
            <a:off x="1926211" y="4904832"/>
            <a:ext cx="951470" cy="23833"/>
          </a:xfrm>
          <a:custGeom>
            <a:avLst/>
            <a:gdLst>
              <a:gd name="T0" fmla="*/ 229 w 17849"/>
              <a:gd name="T1" fmla="*/ 0 h 453"/>
              <a:gd name="T2" fmla="*/ 67 w 17849"/>
              <a:gd name="T3" fmla="*/ 65 h 453"/>
              <a:gd name="T4" fmla="*/ 0 w 17849"/>
              <a:gd name="T5" fmla="*/ 226 h 453"/>
              <a:gd name="T6" fmla="*/ 67 w 17849"/>
              <a:gd name="T7" fmla="*/ 387 h 453"/>
              <a:gd name="T8" fmla="*/ 229 w 17849"/>
              <a:gd name="T9" fmla="*/ 452 h 453"/>
              <a:gd name="T10" fmla="*/ 3902 w 17849"/>
              <a:gd name="T11" fmla="*/ 452 h 453"/>
              <a:gd name="T12" fmla="*/ 4015 w 17849"/>
              <a:gd name="T13" fmla="*/ 452 h 453"/>
              <a:gd name="T14" fmla="*/ 7688 w 17849"/>
              <a:gd name="T15" fmla="*/ 452 h 453"/>
              <a:gd name="T16" fmla="*/ 11354 w 17849"/>
              <a:gd name="T17" fmla="*/ 452 h 453"/>
              <a:gd name="T18" fmla="*/ 14797 w 17849"/>
              <a:gd name="T19" fmla="*/ 452 h 453"/>
              <a:gd name="T20" fmla="*/ 17620 w 17849"/>
              <a:gd name="T21" fmla="*/ 452 h 453"/>
              <a:gd name="T22" fmla="*/ 17781 w 17849"/>
              <a:gd name="T23" fmla="*/ 387 h 453"/>
              <a:gd name="T24" fmla="*/ 17849 w 17849"/>
              <a:gd name="T25" fmla="*/ 226 h 453"/>
              <a:gd name="T26" fmla="*/ 17781 w 17849"/>
              <a:gd name="T27" fmla="*/ 65 h 453"/>
              <a:gd name="T28" fmla="*/ 17620 w 17849"/>
              <a:gd name="T29" fmla="*/ 0 h 453"/>
              <a:gd name="T30" fmla="*/ 14797 w 17849"/>
              <a:gd name="T31" fmla="*/ 0 h 453"/>
              <a:gd name="T32" fmla="*/ 11354 w 17849"/>
              <a:gd name="T33" fmla="*/ 0 h 453"/>
              <a:gd name="T34" fmla="*/ 7688 w 17849"/>
              <a:gd name="T35" fmla="*/ 0 h 453"/>
              <a:gd name="T36" fmla="*/ 4015 w 17849"/>
              <a:gd name="T37" fmla="*/ 0 h 453"/>
              <a:gd name="T38" fmla="*/ 3902 w 17849"/>
              <a:gd name="T39" fmla="*/ 0 h 453"/>
              <a:gd name="T40" fmla="*/ 229 w 17849"/>
              <a:gd name="T4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849" h="453">
                <a:moveTo>
                  <a:pt x="229" y="0"/>
                </a:moveTo>
                <a:cubicBezTo>
                  <a:pt x="169" y="0"/>
                  <a:pt x="109" y="23"/>
                  <a:pt x="67" y="65"/>
                </a:cubicBezTo>
                <a:cubicBezTo>
                  <a:pt x="24" y="107"/>
                  <a:pt x="0" y="166"/>
                  <a:pt x="0" y="226"/>
                </a:cubicBezTo>
                <a:cubicBezTo>
                  <a:pt x="0" y="286"/>
                  <a:pt x="24" y="345"/>
                  <a:pt x="67" y="387"/>
                </a:cubicBezTo>
                <a:cubicBezTo>
                  <a:pt x="109" y="429"/>
                  <a:pt x="169" y="453"/>
                  <a:pt x="229" y="452"/>
                </a:cubicBezTo>
                <a:lnTo>
                  <a:pt x="3902" y="452"/>
                </a:lnTo>
                <a:lnTo>
                  <a:pt x="4015" y="452"/>
                </a:lnTo>
                <a:lnTo>
                  <a:pt x="7688" y="452"/>
                </a:lnTo>
                <a:lnTo>
                  <a:pt x="11354" y="452"/>
                </a:lnTo>
                <a:lnTo>
                  <a:pt x="14797" y="452"/>
                </a:lnTo>
                <a:lnTo>
                  <a:pt x="17620" y="452"/>
                </a:lnTo>
                <a:cubicBezTo>
                  <a:pt x="17679" y="453"/>
                  <a:pt x="17739" y="429"/>
                  <a:pt x="17781" y="387"/>
                </a:cubicBezTo>
                <a:cubicBezTo>
                  <a:pt x="17824" y="345"/>
                  <a:pt x="17849" y="286"/>
                  <a:pt x="17849" y="226"/>
                </a:cubicBezTo>
                <a:cubicBezTo>
                  <a:pt x="17849" y="166"/>
                  <a:pt x="17824" y="107"/>
                  <a:pt x="17781" y="65"/>
                </a:cubicBezTo>
                <a:cubicBezTo>
                  <a:pt x="17739" y="23"/>
                  <a:pt x="17679" y="0"/>
                  <a:pt x="17620" y="0"/>
                </a:cubicBezTo>
                <a:lnTo>
                  <a:pt x="14797" y="0"/>
                </a:lnTo>
                <a:lnTo>
                  <a:pt x="11354" y="0"/>
                </a:lnTo>
                <a:lnTo>
                  <a:pt x="7688" y="0"/>
                </a:lnTo>
                <a:lnTo>
                  <a:pt x="4015" y="0"/>
                </a:lnTo>
                <a:lnTo>
                  <a:pt x="3902" y="0"/>
                </a:lnTo>
                <a:lnTo>
                  <a:pt x="2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Blue Coil"/>
          <p:cNvSpPr>
            <a:spLocks/>
          </p:cNvSpPr>
          <p:nvPr/>
        </p:nvSpPr>
        <p:spPr bwMode="auto">
          <a:xfrm>
            <a:off x="751783" y="1978510"/>
            <a:ext cx="2384555" cy="3070641"/>
          </a:xfrm>
          <a:custGeom>
            <a:avLst/>
            <a:gdLst>
              <a:gd name="connsiteX0" fmla="*/ 1615586 w 3179406"/>
              <a:gd name="connsiteY0" fmla="*/ 0 h 4094188"/>
              <a:gd name="connsiteX1" fmla="*/ 3179406 w 3179406"/>
              <a:gd name="connsiteY1" fmla="*/ 1561592 h 4094188"/>
              <a:gd name="connsiteX2" fmla="*/ 1615586 w 3179406"/>
              <a:gd name="connsiteY2" fmla="*/ 3123184 h 4094188"/>
              <a:gd name="connsiteX3" fmla="*/ 103461 w 3179406"/>
              <a:gd name="connsiteY3" fmla="*/ 1613201 h 4094188"/>
              <a:gd name="connsiteX4" fmla="*/ 1615586 w 3179406"/>
              <a:gd name="connsiteY4" fmla="*/ 103146 h 4094188"/>
              <a:gd name="connsiteX5" fmla="*/ 3075945 w 3179406"/>
              <a:gd name="connsiteY5" fmla="*/ 1561592 h 4094188"/>
              <a:gd name="connsiteX6" fmla="*/ 1786357 w 3179406"/>
              <a:gd name="connsiteY6" fmla="*/ 3007563 h 4094188"/>
              <a:gd name="connsiteX7" fmla="*/ 1774521 w 3179406"/>
              <a:gd name="connsiteY7" fmla="*/ 3004213 h 4094188"/>
              <a:gd name="connsiteX8" fmla="*/ 1768460 w 3179406"/>
              <a:gd name="connsiteY8" fmla="*/ 2993449 h 4094188"/>
              <a:gd name="connsiteX9" fmla="*/ 1771811 w 3179406"/>
              <a:gd name="connsiteY9" fmla="*/ 2981545 h 4094188"/>
              <a:gd name="connsiteX10" fmla="*/ 1782578 w 3179406"/>
              <a:gd name="connsiteY10" fmla="*/ 2975557 h 4094188"/>
              <a:gd name="connsiteX11" fmla="*/ 3043788 w 3179406"/>
              <a:gd name="connsiteY11" fmla="*/ 1561592 h 4094188"/>
              <a:gd name="connsiteX12" fmla="*/ 1615586 w 3179406"/>
              <a:gd name="connsiteY12" fmla="*/ 135366 h 4094188"/>
              <a:gd name="connsiteX13" fmla="*/ 135619 w 3179406"/>
              <a:gd name="connsiteY13" fmla="*/ 1613201 h 4094188"/>
              <a:gd name="connsiteX14" fmla="*/ 1615586 w 3179406"/>
              <a:gd name="connsiteY14" fmla="*/ 3091036 h 4094188"/>
              <a:gd name="connsiteX15" fmla="*/ 3147248 w 3179406"/>
              <a:gd name="connsiteY15" fmla="*/ 1561592 h 4094188"/>
              <a:gd name="connsiteX16" fmla="*/ 1615586 w 3179406"/>
              <a:gd name="connsiteY16" fmla="*/ 32220 h 4094188"/>
              <a:gd name="connsiteX17" fmla="*/ 32158 w 3179406"/>
              <a:gd name="connsiteY17" fmla="*/ 1613201 h 4094188"/>
              <a:gd name="connsiteX18" fmla="*/ 1184559 w 3179406"/>
              <a:gd name="connsiteY18" fmla="*/ 3138439 h 4094188"/>
              <a:gd name="connsiteX19" fmla="*/ 1196181 w 3179406"/>
              <a:gd name="connsiteY19" fmla="*/ 3153836 h 4094188"/>
              <a:gd name="connsiteX20" fmla="*/ 1196894 w 3179406"/>
              <a:gd name="connsiteY20" fmla="*/ 3596502 h 4094188"/>
              <a:gd name="connsiteX21" fmla="*/ 1381997 w 3179406"/>
              <a:gd name="connsiteY21" fmla="*/ 3596502 h 4094188"/>
              <a:gd name="connsiteX22" fmla="*/ 1398112 w 3179406"/>
              <a:gd name="connsiteY22" fmla="*/ 3612612 h 4094188"/>
              <a:gd name="connsiteX23" fmla="*/ 1398112 w 3179406"/>
              <a:gd name="connsiteY23" fmla="*/ 3914423 h 4094188"/>
              <a:gd name="connsiteX24" fmla="*/ 1397004 w 3179406"/>
              <a:gd name="connsiteY24" fmla="*/ 3917167 h 4094188"/>
              <a:gd name="connsiteX25" fmla="*/ 1397004 w 3179406"/>
              <a:gd name="connsiteY25" fmla="*/ 4062022 h 4094188"/>
              <a:gd name="connsiteX26" fmla="*/ 1642457 w 3179406"/>
              <a:gd name="connsiteY26" fmla="*/ 4062022 h 4094188"/>
              <a:gd name="connsiteX27" fmla="*/ 1650494 w 3179406"/>
              <a:gd name="connsiteY27" fmla="*/ 4062022 h 4094188"/>
              <a:gd name="connsiteX28" fmla="*/ 1903131 w 3179406"/>
              <a:gd name="connsiteY28" fmla="*/ 4062022 h 4094188"/>
              <a:gd name="connsiteX29" fmla="*/ 1911738 w 3179406"/>
              <a:gd name="connsiteY29" fmla="*/ 4062022 h 4094188"/>
              <a:gd name="connsiteX30" fmla="*/ 1912876 w 3179406"/>
              <a:gd name="connsiteY30" fmla="*/ 4062022 h 4094188"/>
              <a:gd name="connsiteX31" fmla="*/ 2148087 w 3179406"/>
              <a:gd name="connsiteY31" fmla="*/ 4062022 h 4094188"/>
              <a:gd name="connsiteX32" fmla="*/ 2172412 w 3179406"/>
              <a:gd name="connsiteY32" fmla="*/ 4062022 h 4094188"/>
              <a:gd name="connsiteX33" fmla="*/ 2417367 w 3179406"/>
              <a:gd name="connsiteY33" fmla="*/ 4062022 h 4094188"/>
              <a:gd name="connsiteX34" fmla="*/ 2428890 w 3179406"/>
              <a:gd name="connsiteY34" fmla="*/ 4066647 h 4094188"/>
              <a:gd name="connsiteX35" fmla="*/ 2433655 w 3179406"/>
              <a:gd name="connsiteY35" fmla="*/ 4078104 h 4094188"/>
              <a:gd name="connsiteX36" fmla="*/ 2428890 w 3179406"/>
              <a:gd name="connsiteY36" fmla="*/ 4089561 h 4094188"/>
              <a:gd name="connsiteX37" fmla="*/ 2417367 w 3179406"/>
              <a:gd name="connsiteY37" fmla="*/ 4094186 h 4094188"/>
              <a:gd name="connsiteX38" fmla="*/ 2172412 w 3179406"/>
              <a:gd name="connsiteY38" fmla="*/ 4094186 h 4094188"/>
              <a:gd name="connsiteX39" fmla="*/ 2148087 w 3179406"/>
              <a:gd name="connsiteY39" fmla="*/ 4094186 h 4094188"/>
              <a:gd name="connsiteX40" fmla="*/ 1911738 w 3179406"/>
              <a:gd name="connsiteY40" fmla="*/ 4094186 h 4094188"/>
              <a:gd name="connsiteX41" fmla="*/ 1903131 w 3179406"/>
              <a:gd name="connsiteY41" fmla="*/ 4094186 h 4094188"/>
              <a:gd name="connsiteX42" fmla="*/ 1650494 w 3179406"/>
              <a:gd name="connsiteY42" fmla="*/ 4094186 h 4094188"/>
              <a:gd name="connsiteX43" fmla="*/ 1642457 w 3179406"/>
              <a:gd name="connsiteY43" fmla="*/ 4094186 h 4094188"/>
              <a:gd name="connsiteX44" fmla="*/ 1381143 w 3179406"/>
              <a:gd name="connsiteY44" fmla="*/ 4094186 h 4094188"/>
              <a:gd name="connsiteX45" fmla="*/ 1365566 w 3179406"/>
              <a:gd name="connsiteY45" fmla="*/ 4082445 h 4094188"/>
              <a:gd name="connsiteX46" fmla="*/ 1365140 w 3179406"/>
              <a:gd name="connsiteY46" fmla="*/ 4080879 h 4094188"/>
              <a:gd name="connsiteX47" fmla="*/ 1364997 w 3179406"/>
              <a:gd name="connsiteY47" fmla="*/ 4079527 h 4094188"/>
              <a:gd name="connsiteX48" fmla="*/ 1364855 w 3179406"/>
              <a:gd name="connsiteY48" fmla="*/ 4077677 h 4094188"/>
              <a:gd name="connsiteX49" fmla="*/ 1364855 w 3179406"/>
              <a:gd name="connsiteY49" fmla="*/ 3808266 h 4094188"/>
              <a:gd name="connsiteX50" fmla="*/ 1365954 w 3179406"/>
              <a:gd name="connsiteY50" fmla="*/ 3808266 h 4094188"/>
              <a:gd name="connsiteX51" fmla="*/ 1365954 w 3179406"/>
              <a:gd name="connsiteY51" fmla="*/ 3628722 h 4094188"/>
              <a:gd name="connsiteX52" fmla="*/ 1180779 w 3179406"/>
              <a:gd name="connsiteY52" fmla="*/ 3628722 h 4094188"/>
              <a:gd name="connsiteX53" fmla="*/ 1164665 w 3179406"/>
              <a:gd name="connsiteY53" fmla="*/ 3612612 h 4094188"/>
              <a:gd name="connsiteX54" fmla="*/ 1164023 w 3179406"/>
              <a:gd name="connsiteY54" fmla="*/ 3165740 h 4094188"/>
              <a:gd name="connsiteX55" fmla="*/ 0 w 3179406"/>
              <a:gd name="connsiteY55" fmla="*/ 1613201 h 4094188"/>
              <a:gd name="connsiteX56" fmla="*/ 1615586 w 3179406"/>
              <a:gd name="connsiteY56" fmla="*/ 0 h 40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406" h="4094188">
                <a:moveTo>
                  <a:pt x="1615586" y="0"/>
                </a:moveTo>
                <a:cubicBezTo>
                  <a:pt x="2479067" y="0"/>
                  <a:pt x="3179406" y="699284"/>
                  <a:pt x="3179406" y="1561592"/>
                </a:cubicBezTo>
                <a:cubicBezTo>
                  <a:pt x="3179406" y="2423829"/>
                  <a:pt x="2479067" y="3123184"/>
                  <a:pt x="1615586" y="3123184"/>
                </a:cubicBezTo>
                <a:cubicBezTo>
                  <a:pt x="780626" y="3123184"/>
                  <a:pt x="103461" y="2446996"/>
                  <a:pt x="103461" y="1613201"/>
                </a:cubicBezTo>
                <a:cubicBezTo>
                  <a:pt x="103461" y="779406"/>
                  <a:pt x="780626" y="103146"/>
                  <a:pt x="1615586" y="103146"/>
                </a:cubicBezTo>
                <a:cubicBezTo>
                  <a:pt x="2421953" y="103146"/>
                  <a:pt x="3075945" y="756310"/>
                  <a:pt x="3075945" y="1561592"/>
                </a:cubicBezTo>
                <a:cubicBezTo>
                  <a:pt x="3075945" y="2308493"/>
                  <a:pt x="2511439" y="2922167"/>
                  <a:pt x="1786357" y="3007563"/>
                </a:cubicBezTo>
                <a:cubicBezTo>
                  <a:pt x="1782150" y="3007991"/>
                  <a:pt x="1777801" y="3006779"/>
                  <a:pt x="1774521" y="3004213"/>
                </a:cubicBezTo>
                <a:cubicBezTo>
                  <a:pt x="1771170" y="3001576"/>
                  <a:pt x="1768959" y="2997584"/>
                  <a:pt x="1768460" y="2993449"/>
                </a:cubicBezTo>
                <a:cubicBezTo>
                  <a:pt x="1767961" y="2989244"/>
                  <a:pt x="1769244" y="2984896"/>
                  <a:pt x="1771811" y="2981545"/>
                </a:cubicBezTo>
                <a:cubicBezTo>
                  <a:pt x="1774450" y="2978266"/>
                  <a:pt x="1778443" y="2976056"/>
                  <a:pt x="1782578" y="2975557"/>
                </a:cubicBezTo>
                <a:cubicBezTo>
                  <a:pt x="2491759" y="2892014"/>
                  <a:pt x="3043788" y="2292312"/>
                  <a:pt x="3043788" y="1561592"/>
                </a:cubicBezTo>
                <a:cubicBezTo>
                  <a:pt x="3043788" y="773703"/>
                  <a:pt x="2404555" y="135366"/>
                  <a:pt x="1615586" y="135366"/>
                </a:cubicBezTo>
                <a:cubicBezTo>
                  <a:pt x="798024" y="135366"/>
                  <a:pt x="135619" y="796799"/>
                  <a:pt x="135619" y="1613201"/>
                </a:cubicBezTo>
                <a:cubicBezTo>
                  <a:pt x="135619" y="2429531"/>
                  <a:pt x="798024" y="3091036"/>
                  <a:pt x="1615586" y="3091036"/>
                </a:cubicBezTo>
                <a:cubicBezTo>
                  <a:pt x="2461669" y="3091036"/>
                  <a:pt x="3147248" y="2406436"/>
                  <a:pt x="3147248" y="1561592"/>
                </a:cubicBezTo>
                <a:cubicBezTo>
                  <a:pt x="3147248" y="716748"/>
                  <a:pt x="2461669" y="32220"/>
                  <a:pt x="1615586" y="32220"/>
                </a:cubicBezTo>
                <a:cubicBezTo>
                  <a:pt x="740911" y="32220"/>
                  <a:pt x="32158" y="739844"/>
                  <a:pt x="32158" y="1613201"/>
                </a:cubicBezTo>
                <a:cubicBezTo>
                  <a:pt x="32158" y="2337006"/>
                  <a:pt x="519229" y="2947044"/>
                  <a:pt x="1184559" y="3138439"/>
                </a:cubicBezTo>
                <a:cubicBezTo>
                  <a:pt x="1191190" y="3140363"/>
                  <a:pt x="1196181" y="3146921"/>
                  <a:pt x="1196181" y="3153836"/>
                </a:cubicBezTo>
                <a:lnTo>
                  <a:pt x="1196894" y="3596502"/>
                </a:lnTo>
                <a:lnTo>
                  <a:pt x="1381997" y="3596502"/>
                </a:lnTo>
                <a:cubicBezTo>
                  <a:pt x="1390482" y="3596573"/>
                  <a:pt x="1398112" y="3604200"/>
                  <a:pt x="1398112" y="3612612"/>
                </a:cubicBezTo>
                <a:lnTo>
                  <a:pt x="1398112" y="3914423"/>
                </a:lnTo>
                <a:lnTo>
                  <a:pt x="1397004" y="3917167"/>
                </a:lnTo>
                <a:lnTo>
                  <a:pt x="1397004" y="4062022"/>
                </a:lnTo>
                <a:lnTo>
                  <a:pt x="1642457" y="4062022"/>
                </a:lnTo>
                <a:lnTo>
                  <a:pt x="1650494" y="4062022"/>
                </a:lnTo>
                <a:lnTo>
                  <a:pt x="1903131" y="4062022"/>
                </a:lnTo>
                <a:lnTo>
                  <a:pt x="1911738" y="4062022"/>
                </a:lnTo>
                <a:lnTo>
                  <a:pt x="1912876" y="4062022"/>
                </a:lnTo>
                <a:lnTo>
                  <a:pt x="2148087" y="4062022"/>
                </a:lnTo>
                <a:lnTo>
                  <a:pt x="2172412" y="4062022"/>
                </a:lnTo>
                <a:lnTo>
                  <a:pt x="2417367" y="4062022"/>
                </a:lnTo>
                <a:cubicBezTo>
                  <a:pt x="2421635" y="4062022"/>
                  <a:pt x="2425831" y="4063659"/>
                  <a:pt x="2428890" y="4066647"/>
                </a:cubicBezTo>
                <a:cubicBezTo>
                  <a:pt x="2431877" y="4069636"/>
                  <a:pt x="2433655" y="4073906"/>
                  <a:pt x="2433655" y="4078104"/>
                </a:cubicBezTo>
                <a:cubicBezTo>
                  <a:pt x="2433655" y="4082374"/>
                  <a:pt x="2431877" y="4086572"/>
                  <a:pt x="2428890" y="4089561"/>
                </a:cubicBezTo>
                <a:cubicBezTo>
                  <a:pt x="2425831" y="4092549"/>
                  <a:pt x="2421635" y="4094257"/>
                  <a:pt x="2417367" y="4094186"/>
                </a:cubicBezTo>
                <a:lnTo>
                  <a:pt x="2172412" y="4094186"/>
                </a:lnTo>
                <a:lnTo>
                  <a:pt x="2148087" y="4094186"/>
                </a:lnTo>
                <a:lnTo>
                  <a:pt x="1911738" y="4094186"/>
                </a:lnTo>
                <a:lnTo>
                  <a:pt x="1903131" y="4094186"/>
                </a:lnTo>
                <a:lnTo>
                  <a:pt x="1650494" y="4094186"/>
                </a:lnTo>
                <a:lnTo>
                  <a:pt x="1642457" y="4094186"/>
                </a:lnTo>
                <a:lnTo>
                  <a:pt x="1381143" y="4094186"/>
                </a:lnTo>
                <a:cubicBezTo>
                  <a:pt x="1374173" y="4094257"/>
                  <a:pt x="1367416" y="4089205"/>
                  <a:pt x="1365566" y="4082445"/>
                </a:cubicBezTo>
                <a:cubicBezTo>
                  <a:pt x="1365424" y="4081947"/>
                  <a:pt x="1365282" y="4081377"/>
                  <a:pt x="1365140" y="4080879"/>
                </a:cubicBezTo>
                <a:cubicBezTo>
                  <a:pt x="1365069" y="4080452"/>
                  <a:pt x="1364997" y="4080025"/>
                  <a:pt x="1364997" y="4079527"/>
                </a:cubicBezTo>
                <a:cubicBezTo>
                  <a:pt x="1364926" y="4078958"/>
                  <a:pt x="1364855" y="4078317"/>
                  <a:pt x="1364855" y="4077677"/>
                </a:cubicBezTo>
                <a:lnTo>
                  <a:pt x="1364855" y="3808266"/>
                </a:lnTo>
                <a:lnTo>
                  <a:pt x="1365954" y="3808266"/>
                </a:lnTo>
                <a:lnTo>
                  <a:pt x="1365954" y="3628722"/>
                </a:lnTo>
                <a:lnTo>
                  <a:pt x="1180779" y="3628722"/>
                </a:lnTo>
                <a:cubicBezTo>
                  <a:pt x="1172366" y="3628722"/>
                  <a:pt x="1164665" y="3621023"/>
                  <a:pt x="1164665" y="3612612"/>
                </a:cubicBezTo>
                <a:lnTo>
                  <a:pt x="1164023" y="3165740"/>
                </a:lnTo>
                <a:cubicBezTo>
                  <a:pt x="491207" y="2966790"/>
                  <a:pt x="0" y="2347200"/>
                  <a:pt x="0" y="1613201"/>
                </a:cubicBezTo>
                <a:cubicBezTo>
                  <a:pt x="0" y="722451"/>
                  <a:pt x="723513" y="0"/>
                  <a:pt x="1615586" y="0"/>
                </a:cubicBezTo>
                <a:close/>
              </a:path>
            </a:pathLst>
          </a:custGeom>
          <a:solidFill>
            <a:srgbClr val="0000FF"/>
          </a:solidFill>
          <a:ln w="3810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1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4" name="Yellow Coil"/>
          <p:cNvGrpSpPr/>
          <p:nvPr/>
        </p:nvGrpSpPr>
        <p:grpSpPr>
          <a:xfrm>
            <a:off x="1062492" y="2288301"/>
            <a:ext cx="1763596" cy="2700863"/>
            <a:chOff x="1416656" y="1908067"/>
            <a:chExt cx="2351461" cy="3601151"/>
          </a:xfrm>
        </p:grpSpPr>
        <p:sp>
          <p:nvSpPr>
            <p:cNvPr id="216" name="Yellow Coil"/>
            <p:cNvSpPr>
              <a:spLocks noEditPoints="1"/>
            </p:cNvSpPr>
            <p:nvPr/>
          </p:nvSpPr>
          <p:spPr bwMode="auto">
            <a:xfrm>
              <a:off x="1416656" y="1908067"/>
              <a:ext cx="2351461" cy="3517694"/>
            </a:xfrm>
            <a:custGeom>
              <a:avLst/>
              <a:gdLst>
                <a:gd name="T0" fmla="*/ 16854 w 32983"/>
                <a:gd name="T1" fmla="*/ 0 h 49354"/>
                <a:gd name="T2" fmla="*/ 0 w 32983"/>
                <a:gd name="T3" fmla="*/ 16842 h 49354"/>
                <a:gd name="T4" fmla="*/ 13534 w 32983"/>
                <a:gd name="T5" fmla="*/ 33319 h 49354"/>
                <a:gd name="T6" fmla="*/ 13707 w 32983"/>
                <a:gd name="T7" fmla="*/ 33289 h 49354"/>
                <a:gd name="T8" fmla="*/ 13806 w 32983"/>
                <a:gd name="T9" fmla="*/ 33143 h 49354"/>
                <a:gd name="T10" fmla="*/ 13770 w 32983"/>
                <a:gd name="T11" fmla="*/ 32971 h 49354"/>
                <a:gd name="T12" fmla="*/ 13622 w 32983"/>
                <a:gd name="T13" fmla="*/ 32877 h 49354"/>
                <a:gd name="T14" fmla="*/ 451 w 32983"/>
                <a:gd name="T15" fmla="*/ 16842 h 49354"/>
                <a:gd name="T16" fmla="*/ 16854 w 32983"/>
                <a:gd name="T17" fmla="*/ 452 h 49354"/>
                <a:gd name="T18" fmla="*/ 32531 w 32983"/>
                <a:gd name="T19" fmla="*/ 16118 h 49354"/>
                <a:gd name="T20" fmla="*/ 22268 w 32983"/>
                <a:gd name="T21" fmla="*/ 30823 h 49354"/>
                <a:gd name="T22" fmla="*/ 22268 w 32983"/>
                <a:gd name="T23" fmla="*/ 30438 h 49354"/>
                <a:gd name="T24" fmla="*/ 22268 w 32983"/>
                <a:gd name="T25" fmla="*/ 30329 h 49354"/>
                <a:gd name="T26" fmla="*/ 22268 w 32983"/>
                <a:gd name="T27" fmla="*/ 30117 h 49354"/>
                <a:gd name="T28" fmla="*/ 22268 w 32983"/>
                <a:gd name="T29" fmla="*/ 29977 h 49354"/>
                <a:gd name="T30" fmla="*/ 22268 w 32983"/>
                <a:gd name="T31" fmla="*/ 29762 h 49354"/>
                <a:gd name="T32" fmla="*/ 22537 w 32983"/>
                <a:gd name="T33" fmla="*/ 29654 h 49354"/>
                <a:gd name="T34" fmla="*/ 22537 w 32983"/>
                <a:gd name="T35" fmla="*/ 29649 h 49354"/>
                <a:gd name="T36" fmla="*/ 31531 w 32983"/>
                <a:gd name="T37" fmla="*/ 16118 h 49354"/>
                <a:gd name="T38" fmla="*/ 16854 w 32983"/>
                <a:gd name="T39" fmla="*/ 1448 h 49354"/>
                <a:gd name="T40" fmla="*/ 1451 w 32983"/>
                <a:gd name="T41" fmla="*/ 16842 h 49354"/>
                <a:gd name="T42" fmla="*/ 16854 w 32983"/>
                <a:gd name="T43" fmla="*/ 32236 h 49354"/>
                <a:gd name="T44" fmla="*/ 20408 w 32983"/>
                <a:gd name="T45" fmla="*/ 31838 h 49354"/>
                <a:gd name="T46" fmla="*/ 20860 w 32983"/>
                <a:gd name="T47" fmla="*/ 31734 h 49354"/>
                <a:gd name="T48" fmla="*/ 21817 w 32983"/>
                <a:gd name="T49" fmla="*/ 31457 h 49354"/>
                <a:gd name="T50" fmla="*/ 21819 w 32983"/>
                <a:gd name="T51" fmla="*/ 44665 h 49354"/>
                <a:gd name="T52" fmla="*/ 19223 w 32983"/>
                <a:gd name="T53" fmla="*/ 44665 h 49354"/>
                <a:gd name="T54" fmla="*/ 18997 w 32983"/>
                <a:gd name="T55" fmla="*/ 44891 h 49354"/>
                <a:gd name="T56" fmla="*/ 18997 w 32983"/>
                <a:gd name="T57" fmla="*/ 49125 h 49354"/>
                <a:gd name="T58" fmla="*/ 19062 w 32983"/>
                <a:gd name="T59" fmla="*/ 49286 h 49354"/>
                <a:gd name="T60" fmla="*/ 19223 w 32983"/>
                <a:gd name="T61" fmla="*/ 49354 h 49354"/>
                <a:gd name="T62" fmla="*/ 19384 w 32983"/>
                <a:gd name="T63" fmla="*/ 49286 h 49354"/>
                <a:gd name="T64" fmla="*/ 19449 w 32983"/>
                <a:gd name="T65" fmla="*/ 49125 h 49354"/>
                <a:gd name="T66" fmla="*/ 19449 w 32983"/>
                <a:gd name="T67" fmla="*/ 45117 h 49354"/>
                <a:gd name="T68" fmla="*/ 22045 w 32983"/>
                <a:gd name="T69" fmla="*/ 45117 h 49354"/>
                <a:gd name="T70" fmla="*/ 22271 w 32983"/>
                <a:gd name="T71" fmla="*/ 44891 h 49354"/>
                <a:gd name="T72" fmla="*/ 22269 w 32983"/>
                <a:gd name="T73" fmla="*/ 33591 h 49354"/>
                <a:gd name="T74" fmla="*/ 22268 w 32983"/>
                <a:gd name="T75" fmla="*/ 31304 h 49354"/>
                <a:gd name="T76" fmla="*/ 32983 w 32983"/>
                <a:gd name="T77" fmla="*/ 16118 h 49354"/>
                <a:gd name="T78" fmla="*/ 16854 w 32983"/>
                <a:gd name="T79" fmla="*/ 0 h 49354"/>
                <a:gd name="T80" fmla="*/ 16854 w 32983"/>
                <a:gd name="T81" fmla="*/ 1899 h 49354"/>
                <a:gd name="T82" fmla="*/ 31080 w 32983"/>
                <a:gd name="T83" fmla="*/ 16118 h 49354"/>
                <a:gd name="T84" fmla="*/ 22542 w 32983"/>
                <a:gd name="T85" fmla="*/ 29157 h 49354"/>
                <a:gd name="T86" fmla="*/ 21983 w 32983"/>
                <a:gd name="T87" fmla="*/ 29345 h 49354"/>
                <a:gd name="T88" fmla="*/ 21817 w 32983"/>
                <a:gd name="T89" fmla="*/ 29563 h 49354"/>
                <a:gd name="T90" fmla="*/ 21817 w 32983"/>
                <a:gd name="T91" fmla="*/ 29733 h 49354"/>
                <a:gd name="T92" fmla="*/ 21817 w 32983"/>
                <a:gd name="T93" fmla="*/ 30117 h 49354"/>
                <a:gd name="T94" fmla="*/ 21817 w 32983"/>
                <a:gd name="T95" fmla="*/ 30211 h 49354"/>
                <a:gd name="T96" fmla="*/ 21817 w 32983"/>
                <a:gd name="T97" fmla="*/ 30982 h 49354"/>
                <a:gd name="T98" fmla="*/ 20860 w 32983"/>
                <a:gd name="T99" fmla="*/ 31267 h 49354"/>
                <a:gd name="T100" fmla="*/ 20408 w 32983"/>
                <a:gd name="T101" fmla="*/ 31375 h 49354"/>
                <a:gd name="T102" fmla="*/ 20399 w 32983"/>
                <a:gd name="T103" fmla="*/ 31377 h 49354"/>
                <a:gd name="T104" fmla="*/ 20398 w 32983"/>
                <a:gd name="T105" fmla="*/ 31376 h 49354"/>
                <a:gd name="T106" fmla="*/ 16854 w 32983"/>
                <a:gd name="T107" fmla="*/ 31785 h 49354"/>
                <a:gd name="T108" fmla="*/ 1902 w 32983"/>
                <a:gd name="T109" fmla="*/ 16842 h 49354"/>
                <a:gd name="T110" fmla="*/ 16854 w 32983"/>
                <a:gd name="T111" fmla="*/ 1899 h 49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983" h="49354">
                  <a:moveTo>
                    <a:pt x="16854" y="0"/>
                  </a:moveTo>
                  <a:cubicBezTo>
                    <a:pt x="7548" y="0"/>
                    <a:pt x="0" y="7543"/>
                    <a:pt x="0" y="16842"/>
                  </a:cubicBezTo>
                  <a:cubicBezTo>
                    <a:pt x="0" y="25004"/>
                    <a:pt x="5817" y="31778"/>
                    <a:pt x="13534" y="33319"/>
                  </a:cubicBezTo>
                  <a:cubicBezTo>
                    <a:pt x="13593" y="33333"/>
                    <a:pt x="13657" y="33321"/>
                    <a:pt x="13707" y="33289"/>
                  </a:cubicBezTo>
                  <a:cubicBezTo>
                    <a:pt x="13758" y="33256"/>
                    <a:pt x="13794" y="33202"/>
                    <a:pt x="13806" y="33143"/>
                  </a:cubicBezTo>
                  <a:cubicBezTo>
                    <a:pt x="13818" y="33084"/>
                    <a:pt x="13804" y="33021"/>
                    <a:pt x="13770" y="32971"/>
                  </a:cubicBezTo>
                  <a:cubicBezTo>
                    <a:pt x="13736" y="32922"/>
                    <a:pt x="13682" y="32887"/>
                    <a:pt x="13622" y="32877"/>
                  </a:cubicBezTo>
                  <a:cubicBezTo>
                    <a:pt x="6112" y="31376"/>
                    <a:pt x="451" y="24790"/>
                    <a:pt x="451" y="16842"/>
                  </a:cubicBezTo>
                  <a:cubicBezTo>
                    <a:pt x="451" y="7787"/>
                    <a:pt x="7792" y="452"/>
                    <a:pt x="16854" y="452"/>
                  </a:cubicBezTo>
                  <a:cubicBezTo>
                    <a:pt x="25515" y="452"/>
                    <a:pt x="32531" y="7463"/>
                    <a:pt x="32531" y="16118"/>
                  </a:cubicBezTo>
                  <a:cubicBezTo>
                    <a:pt x="32531" y="22871"/>
                    <a:pt x="28259" y="28621"/>
                    <a:pt x="22268" y="30823"/>
                  </a:cubicBezTo>
                  <a:lnTo>
                    <a:pt x="22268" y="30438"/>
                  </a:lnTo>
                  <a:lnTo>
                    <a:pt x="22268" y="30329"/>
                  </a:lnTo>
                  <a:lnTo>
                    <a:pt x="22268" y="30117"/>
                  </a:lnTo>
                  <a:lnTo>
                    <a:pt x="22268" y="29977"/>
                  </a:lnTo>
                  <a:lnTo>
                    <a:pt x="22268" y="29762"/>
                  </a:lnTo>
                  <a:cubicBezTo>
                    <a:pt x="22338" y="29732"/>
                    <a:pt x="22449" y="29686"/>
                    <a:pt x="22537" y="29654"/>
                  </a:cubicBezTo>
                  <a:lnTo>
                    <a:pt x="22537" y="29649"/>
                  </a:lnTo>
                  <a:cubicBezTo>
                    <a:pt x="27821" y="27425"/>
                    <a:pt x="31531" y="22203"/>
                    <a:pt x="31531" y="16118"/>
                  </a:cubicBezTo>
                  <a:cubicBezTo>
                    <a:pt x="31531" y="8018"/>
                    <a:pt x="24957" y="1448"/>
                    <a:pt x="16854" y="1448"/>
                  </a:cubicBezTo>
                  <a:cubicBezTo>
                    <a:pt x="8350" y="1448"/>
                    <a:pt x="1451" y="8343"/>
                    <a:pt x="1451" y="16842"/>
                  </a:cubicBezTo>
                  <a:cubicBezTo>
                    <a:pt x="1451" y="25341"/>
                    <a:pt x="8350" y="32236"/>
                    <a:pt x="16854" y="32236"/>
                  </a:cubicBezTo>
                  <a:cubicBezTo>
                    <a:pt x="18076" y="32236"/>
                    <a:pt x="19264" y="32095"/>
                    <a:pt x="20408" y="31838"/>
                  </a:cubicBezTo>
                  <a:lnTo>
                    <a:pt x="20860" y="31734"/>
                  </a:lnTo>
                  <a:cubicBezTo>
                    <a:pt x="21183" y="31652"/>
                    <a:pt x="21502" y="31559"/>
                    <a:pt x="21817" y="31457"/>
                  </a:cubicBezTo>
                  <a:lnTo>
                    <a:pt x="21819" y="44665"/>
                  </a:lnTo>
                  <a:lnTo>
                    <a:pt x="19223" y="44665"/>
                  </a:lnTo>
                  <a:cubicBezTo>
                    <a:pt x="19105" y="44666"/>
                    <a:pt x="18997" y="44773"/>
                    <a:pt x="18997" y="44891"/>
                  </a:cubicBezTo>
                  <a:lnTo>
                    <a:pt x="18997" y="49125"/>
                  </a:lnTo>
                  <a:cubicBezTo>
                    <a:pt x="18996" y="49184"/>
                    <a:pt x="19020" y="49244"/>
                    <a:pt x="19062" y="49286"/>
                  </a:cubicBezTo>
                  <a:cubicBezTo>
                    <a:pt x="19104" y="49329"/>
                    <a:pt x="19163" y="49354"/>
                    <a:pt x="19223" y="49354"/>
                  </a:cubicBezTo>
                  <a:cubicBezTo>
                    <a:pt x="19282" y="49354"/>
                    <a:pt x="19342" y="49329"/>
                    <a:pt x="19384" y="49286"/>
                  </a:cubicBezTo>
                  <a:cubicBezTo>
                    <a:pt x="19425" y="49244"/>
                    <a:pt x="19449" y="49184"/>
                    <a:pt x="19449" y="49125"/>
                  </a:cubicBezTo>
                  <a:lnTo>
                    <a:pt x="19449" y="45117"/>
                  </a:lnTo>
                  <a:lnTo>
                    <a:pt x="22045" y="45117"/>
                  </a:lnTo>
                  <a:cubicBezTo>
                    <a:pt x="22163" y="45117"/>
                    <a:pt x="22271" y="45009"/>
                    <a:pt x="22271" y="44891"/>
                  </a:cubicBezTo>
                  <a:lnTo>
                    <a:pt x="22269" y="33591"/>
                  </a:lnTo>
                  <a:lnTo>
                    <a:pt x="22268" y="31304"/>
                  </a:lnTo>
                  <a:cubicBezTo>
                    <a:pt x="28511" y="29079"/>
                    <a:pt x="32983" y="23119"/>
                    <a:pt x="32983" y="16118"/>
                  </a:cubicBezTo>
                  <a:cubicBezTo>
                    <a:pt x="32983" y="7219"/>
                    <a:pt x="25759" y="0"/>
                    <a:pt x="16854" y="0"/>
                  </a:cubicBezTo>
                  <a:close/>
                  <a:moveTo>
                    <a:pt x="16854" y="1899"/>
                  </a:moveTo>
                  <a:cubicBezTo>
                    <a:pt x="24713" y="1899"/>
                    <a:pt x="31080" y="8262"/>
                    <a:pt x="31080" y="16118"/>
                  </a:cubicBezTo>
                  <a:cubicBezTo>
                    <a:pt x="31080" y="21951"/>
                    <a:pt x="27567" y="26961"/>
                    <a:pt x="22542" y="29157"/>
                  </a:cubicBezTo>
                  <a:cubicBezTo>
                    <a:pt x="22360" y="29219"/>
                    <a:pt x="22167" y="29284"/>
                    <a:pt x="21983" y="29345"/>
                  </a:cubicBezTo>
                  <a:cubicBezTo>
                    <a:pt x="21888" y="29371"/>
                    <a:pt x="21817" y="29464"/>
                    <a:pt x="21817" y="29563"/>
                  </a:cubicBezTo>
                  <a:lnTo>
                    <a:pt x="21817" y="29733"/>
                  </a:lnTo>
                  <a:lnTo>
                    <a:pt x="21817" y="30117"/>
                  </a:lnTo>
                  <a:lnTo>
                    <a:pt x="21817" y="30211"/>
                  </a:lnTo>
                  <a:lnTo>
                    <a:pt x="21817" y="30982"/>
                  </a:lnTo>
                  <a:cubicBezTo>
                    <a:pt x="21502" y="31087"/>
                    <a:pt x="21183" y="31182"/>
                    <a:pt x="20860" y="31267"/>
                  </a:cubicBezTo>
                  <a:lnTo>
                    <a:pt x="20408" y="31375"/>
                  </a:lnTo>
                  <a:lnTo>
                    <a:pt x="20399" y="31377"/>
                  </a:lnTo>
                  <a:lnTo>
                    <a:pt x="20398" y="31376"/>
                  </a:lnTo>
                  <a:cubicBezTo>
                    <a:pt x="19259" y="31640"/>
                    <a:pt x="18073" y="31785"/>
                    <a:pt x="16854" y="31785"/>
                  </a:cubicBezTo>
                  <a:cubicBezTo>
                    <a:pt x="8594" y="31785"/>
                    <a:pt x="1902" y="25097"/>
                    <a:pt x="1902" y="16842"/>
                  </a:cubicBezTo>
                  <a:cubicBezTo>
                    <a:pt x="1902" y="8587"/>
                    <a:pt x="8594" y="1899"/>
                    <a:pt x="16854" y="1899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Yellow Lead"/>
            <p:cNvSpPr>
              <a:spLocks/>
            </p:cNvSpPr>
            <p:nvPr/>
          </p:nvSpPr>
          <p:spPr bwMode="auto">
            <a:xfrm>
              <a:off x="2768720" y="5223227"/>
              <a:ext cx="867750" cy="285991"/>
            </a:xfrm>
            <a:custGeom>
              <a:avLst/>
              <a:gdLst>
                <a:gd name="T0" fmla="*/ 5 w 12209"/>
                <a:gd name="T1" fmla="*/ 0 h 4020"/>
                <a:gd name="T2" fmla="*/ 5 w 12209"/>
                <a:gd name="T3" fmla="*/ 3774 h 4020"/>
                <a:gd name="T4" fmla="*/ 65 w 12209"/>
                <a:gd name="T5" fmla="*/ 3947 h 4020"/>
                <a:gd name="T6" fmla="*/ 233 w 12209"/>
                <a:gd name="T7" fmla="*/ 4019 h 4020"/>
                <a:gd name="T8" fmla="*/ 3906 w 12209"/>
                <a:gd name="T9" fmla="*/ 4019 h 4020"/>
                <a:gd name="T10" fmla="*/ 4019 w 12209"/>
                <a:gd name="T11" fmla="*/ 4019 h 4020"/>
                <a:gd name="T12" fmla="*/ 7692 w 12209"/>
                <a:gd name="T13" fmla="*/ 4019 h 4020"/>
                <a:gd name="T14" fmla="*/ 7976 w 12209"/>
                <a:gd name="T15" fmla="*/ 4019 h 4020"/>
                <a:gd name="T16" fmla="*/ 7998 w 12209"/>
                <a:gd name="T17" fmla="*/ 4019 h 4020"/>
                <a:gd name="T18" fmla="*/ 8193 w 12209"/>
                <a:gd name="T19" fmla="*/ 4019 h 4020"/>
                <a:gd name="T20" fmla="*/ 8537 w 12209"/>
                <a:gd name="T21" fmla="*/ 4019 h 4020"/>
                <a:gd name="T22" fmla="*/ 11980 w 12209"/>
                <a:gd name="T23" fmla="*/ 4019 h 4020"/>
                <a:gd name="T24" fmla="*/ 12141 w 12209"/>
                <a:gd name="T25" fmla="*/ 3954 h 4020"/>
                <a:gd name="T26" fmla="*/ 12209 w 12209"/>
                <a:gd name="T27" fmla="*/ 3793 h 4020"/>
                <a:gd name="T28" fmla="*/ 12141 w 12209"/>
                <a:gd name="T29" fmla="*/ 3632 h 4020"/>
                <a:gd name="T30" fmla="*/ 11980 w 12209"/>
                <a:gd name="T31" fmla="*/ 3567 h 4020"/>
                <a:gd name="T32" fmla="*/ 8552 w 12209"/>
                <a:gd name="T33" fmla="*/ 3567 h 4020"/>
                <a:gd name="T34" fmla="*/ 8537 w 12209"/>
                <a:gd name="T35" fmla="*/ 3567 h 4020"/>
                <a:gd name="T36" fmla="*/ 8193 w 12209"/>
                <a:gd name="T37" fmla="*/ 3567 h 4020"/>
                <a:gd name="T38" fmla="*/ 7998 w 12209"/>
                <a:gd name="T39" fmla="*/ 3567 h 4020"/>
                <a:gd name="T40" fmla="*/ 7976 w 12209"/>
                <a:gd name="T41" fmla="*/ 3567 h 4020"/>
                <a:gd name="T42" fmla="*/ 7692 w 12209"/>
                <a:gd name="T43" fmla="*/ 3567 h 4020"/>
                <a:gd name="T44" fmla="*/ 4019 w 12209"/>
                <a:gd name="T45" fmla="*/ 3567 h 4020"/>
                <a:gd name="T46" fmla="*/ 3906 w 12209"/>
                <a:gd name="T47" fmla="*/ 3567 h 4020"/>
                <a:gd name="T48" fmla="*/ 457 w 12209"/>
                <a:gd name="T49" fmla="*/ 3567 h 4020"/>
                <a:gd name="T50" fmla="*/ 457 w 12209"/>
                <a:gd name="T51" fmla="*/ 0 h 4020"/>
                <a:gd name="T52" fmla="*/ 5 w 12209"/>
                <a:gd name="T53" fmla="*/ 0 h 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09" h="4020">
                  <a:moveTo>
                    <a:pt x="5" y="0"/>
                  </a:moveTo>
                  <a:lnTo>
                    <a:pt x="5" y="3774"/>
                  </a:lnTo>
                  <a:cubicBezTo>
                    <a:pt x="0" y="3836"/>
                    <a:pt x="22" y="3901"/>
                    <a:pt x="65" y="3947"/>
                  </a:cubicBezTo>
                  <a:cubicBezTo>
                    <a:pt x="108" y="3993"/>
                    <a:pt x="170" y="4020"/>
                    <a:pt x="233" y="4019"/>
                  </a:cubicBezTo>
                  <a:lnTo>
                    <a:pt x="3906" y="4019"/>
                  </a:lnTo>
                  <a:lnTo>
                    <a:pt x="4019" y="4019"/>
                  </a:lnTo>
                  <a:lnTo>
                    <a:pt x="7692" y="4019"/>
                  </a:lnTo>
                  <a:lnTo>
                    <a:pt x="7976" y="4019"/>
                  </a:lnTo>
                  <a:lnTo>
                    <a:pt x="7998" y="4019"/>
                  </a:lnTo>
                  <a:lnTo>
                    <a:pt x="8193" y="4019"/>
                  </a:lnTo>
                  <a:lnTo>
                    <a:pt x="8537" y="4019"/>
                  </a:lnTo>
                  <a:lnTo>
                    <a:pt x="11980" y="4019"/>
                  </a:lnTo>
                  <a:cubicBezTo>
                    <a:pt x="12039" y="4020"/>
                    <a:pt x="12099" y="3996"/>
                    <a:pt x="12141" y="3954"/>
                  </a:cubicBezTo>
                  <a:cubicBezTo>
                    <a:pt x="12184" y="3912"/>
                    <a:pt x="12209" y="3853"/>
                    <a:pt x="12209" y="3793"/>
                  </a:cubicBezTo>
                  <a:cubicBezTo>
                    <a:pt x="12209" y="3733"/>
                    <a:pt x="12184" y="3674"/>
                    <a:pt x="12141" y="3632"/>
                  </a:cubicBezTo>
                  <a:cubicBezTo>
                    <a:pt x="12099" y="3590"/>
                    <a:pt x="12039" y="3566"/>
                    <a:pt x="11980" y="3567"/>
                  </a:cubicBezTo>
                  <a:lnTo>
                    <a:pt x="8552" y="3567"/>
                  </a:lnTo>
                  <a:lnTo>
                    <a:pt x="8537" y="3567"/>
                  </a:lnTo>
                  <a:lnTo>
                    <a:pt x="8193" y="3567"/>
                  </a:lnTo>
                  <a:lnTo>
                    <a:pt x="7998" y="3567"/>
                  </a:lnTo>
                  <a:lnTo>
                    <a:pt x="7976" y="3567"/>
                  </a:lnTo>
                  <a:lnTo>
                    <a:pt x="7692" y="3567"/>
                  </a:lnTo>
                  <a:lnTo>
                    <a:pt x="4019" y="3567"/>
                  </a:lnTo>
                  <a:lnTo>
                    <a:pt x="3906" y="3567"/>
                  </a:lnTo>
                  <a:lnTo>
                    <a:pt x="457" y="3567"/>
                  </a:lnTo>
                  <a:lnTo>
                    <a:pt x="45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Pink Coil"/>
          <p:cNvSpPr>
            <a:spLocks/>
          </p:cNvSpPr>
          <p:nvPr/>
        </p:nvSpPr>
        <p:spPr bwMode="auto">
          <a:xfrm>
            <a:off x="907138" y="2133405"/>
            <a:ext cx="2073845" cy="2885444"/>
          </a:xfrm>
          <a:custGeom>
            <a:avLst/>
            <a:gdLst>
              <a:gd name="connsiteX0" fmla="*/ 1408478 w 2765127"/>
              <a:gd name="connsiteY0" fmla="*/ 0 h 3847258"/>
              <a:gd name="connsiteX1" fmla="*/ 2765127 w 2765127"/>
              <a:gd name="connsiteY1" fmla="*/ 1355169 h 3847258"/>
              <a:gd name="connsiteX2" fmla="*/ 1408478 w 2765127"/>
              <a:gd name="connsiteY2" fmla="*/ 2710409 h 3847258"/>
              <a:gd name="connsiteX3" fmla="*/ 103513 w 2765127"/>
              <a:gd name="connsiteY3" fmla="*/ 1406775 h 3847258"/>
              <a:gd name="connsiteX4" fmla="*/ 1408478 w 2765127"/>
              <a:gd name="connsiteY4" fmla="*/ 103142 h 3847258"/>
              <a:gd name="connsiteX5" fmla="*/ 2661757 w 2765127"/>
              <a:gd name="connsiteY5" fmla="*/ 1355169 h 3847258"/>
              <a:gd name="connsiteX6" fmla="*/ 1477772 w 2765127"/>
              <a:gd name="connsiteY6" fmla="*/ 2605343 h 3847258"/>
              <a:gd name="connsiteX7" fmla="*/ 1466080 w 2765127"/>
              <a:gd name="connsiteY7" fmla="*/ 2601280 h 3847258"/>
              <a:gd name="connsiteX8" fmla="*/ 1460805 w 2765127"/>
              <a:gd name="connsiteY8" fmla="*/ 2590160 h 3847258"/>
              <a:gd name="connsiteX9" fmla="*/ 1464868 w 2765127"/>
              <a:gd name="connsiteY9" fmla="*/ 2578471 h 3847258"/>
              <a:gd name="connsiteX10" fmla="*/ 1475989 w 2765127"/>
              <a:gd name="connsiteY10" fmla="*/ 2573196 h 3847258"/>
              <a:gd name="connsiteX11" fmla="*/ 2629533 w 2765127"/>
              <a:gd name="connsiteY11" fmla="*/ 1355169 h 3847258"/>
              <a:gd name="connsiteX12" fmla="*/ 1408478 w 2765127"/>
              <a:gd name="connsiteY12" fmla="*/ 135360 h 3847258"/>
              <a:gd name="connsiteX13" fmla="*/ 135736 w 2765127"/>
              <a:gd name="connsiteY13" fmla="*/ 1406775 h 3847258"/>
              <a:gd name="connsiteX14" fmla="*/ 1408478 w 2765127"/>
              <a:gd name="connsiteY14" fmla="*/ 2678191 h 3847258"/>
              <a:gd name="connsiteX15" fmla="*/ 2732975 w 2765127"/>
              <a:gd name="connsiteY15" fmla="*/ 1355169 h 3847258"/>
              <a:gd name="connsiteX16" fmla="*/ 1408478 w 2765127"/>
              <a:gd name="connsiteY16" fmla="*/ 32147 h 3847258"/>
              <a:gd name="connsiteX17" fmla="*/ 32223 w 2765127"/>
              <a:gd name="connsiteY17" fmla="*/ 1406775 h 3847258"/>
              <a:gd name="connsiteX18" fmla="*/ 1078190 w 2765127"/>
              <a:gd name="connsiteY18" fmla="*/ 2741416 h 3847258"/>
              <a:gd name="connsiteX19" fmla="*/ 1090452 w 2765127"/>
              <a:gd name="connsiteY19" fmla="*/ 2757026 h 3847258"/>
              <a:gd name="connsiteX20" fmla="*/ 1090452 w 2765127"/>
              <a:gd name="connsiteY20" fmla="*/ 3289414 h 3847258"/>
              <a:gd name="connsiteX21" fmla="*/ 1275522 w 2765127"/>
              <a:gd name="connsiteY21" fmla="*/ 3289414 h 3847258"/>
              <a:gd name="connsiteX22" fmla="*/ 1291633 w 2765127"/>
              <a:gd name="connsiteY22" fmla="*/ 3305523 h 3847258"/>
              <a:gd name="connsiteX23" fmla="*/ 1291633 w 2765127"/>
              <a:gd name="connsiteY23" fmla="*/ 3707897 h 3847258"/>
              <a:gd name="connsiteX24" fmla="*/ 1290676 w 2765127"/>
              <a:gd name="connsiteY24" fmla="*/ 3710267 h 3847258"/>
              <a:gd name="connsiteX25" fmla="*/ 1290676 w 2765127"/>
              <a:gd name="connsiteY25" fmla="*/ 3815190 h 3847258"/>
              <a:gd name="connsiteX26" fmla="*/ 1535989 w 2765127"/>
              <a:gd name="connsiteY26" fmla="*/ 3815190 h 3847258"/>
              <a:gd name="connsiteX27" fmla="*/ 1544022 w 2765127"/>
              <a:gd name="connsiteY27" fmla="*/ 3815190 h 3847258"/>
              <a:gd name="connsiteX28" fmla="*/ 1796514 w 2765127"/>
              <a:gd name="connsiteY28" fmla="*/ 3815190 h 3847258"/>
              <a:gd name="connsiteX29" fmla="*/ 1805116 w 2765127"/>
              <a:gd name="connsiteY29" fmla="*/ 3815190 h 3847258"/>
              <a:gd name="connsiteX30" fmla="*/ 1806253 w 2765127"/>
              <a:gd name="connsiteY30" fmla="*/ 3815190 h 3847258"/>
              <a:gd name="connsiteX31" fmla="*/ 2041330 w 2765127"/>
              <a:gd name="connsiteY31" fmla="*/ 3815190 h 3847258"/>
              <a:gd name="connsiteX32" fmla="*/ 2065640 w 2765127"/>
              <a:gd name="connsiteY32" fmla="*/ 3815190 h 3847258"/>
              <a:gd name="connsiteX33" fmla="*/ 2310456 w 2765127"/>
              <a:gd name="connsiteY33" fmla="*/ 3815190 h 3847258"/>
              <a:gd name="connsiteX34" fmla="*/ 2321972 w 2765127"/>
              <a:gd name="connsiteY34" fmla="*/ 3819812 h 3847258"/>
              <a:gd name="connsiteX35" fmla="*/ 2326734 w 2765127"/>
              <a:gd name="connsiteY35" fmla="*/ 3831259 h 3847258"/>
              <a:gd name="connsiteX36" fmla="*/ 2321972 w 2765127"/>
              <a:gd name="connsiteY36" fmla="*/ 3842635 h 3847258"/>
              <a:gd name="connsiteX37" fmla="*/ 2310456 w 2765127"/>
              <a:gd name="connsiteY37" fmla="*/ 3847256 h 3847258"/>
              <a:gd name="connsiteX38" fmla="*/ 2065640 w 2765127"/>
              <a:gd name="connsiteY38" fmla="*/ 3847256 h 3847258"/>
              <a:gd name="connsiteX39" fmla="*/ 2041330 w 2765127"/>
              <a:gd name="connsiteY39" fmla="*/ 3847256 h 3847258"/>
              <a:gd name="connsiteX40" fmla="*/ 1805116 w 2765127"/>
              <a:gd name="connsiteY40" fmla="*/ 3847256 h 3847258"/>
              <a:gd name="connsiteX41" fmla="*/ 1796514 w 2765127"/>
              <a:gd name="connsiteY41" fmla="*/ 3847256 h 3847258"/>
              <a:gd name="connsiteX42" fmla="*/ 1544022 w 2765127"/>
              <a:gd name="connsiteY42" fmla="*/ 3847256 h 3847258"/>
              <a:gd name="connsiteX43" fmla="*/ 1535989 w 2765127"/>
              <a:gd name="connsiteY43" fmla="*/ 3847256 h 3847258"/>
              <a:gd name="connsiteX44" fmla="*/ 1274824 w 2765127"/>
              <a:gd name="connsiteY44" fmla="*/ 3847256 h 3847258"/>
              <a:gd name="connsiteX45" fmla="*/ 1258617 w 2765127"/>
              <a:gd name="connsiteY45" fmla="*/ 3831685 h 3847258"/>
              <a:gd name="connsiteX46" fmla="*/ 1258617 w 2765127"/>
              <a:gd name="connsiteY46" fmla="*/ 3831472 h 3847258"/>
              <a:gd name="connsiteX47" fmla="*/ 1258546 w 2765127"/>
              <a:gd name="connsiteY47" fmla="*/ 3829979 h 3847258"/>
              <a:gd name="connsiteX48" fmla="*/ 1258546 w 2765127"/>
              <a:gd name="connsiteY48" fmla="*/ 3560796 h 3847258"/>
              <a:gd name="connsiteX49" fmla="*/ 1259481 w 2765127"/>
              <a:gd name="connsiteY49" fmla="*/ 3560796 h 3847258"/>
              <a:gd name="connsiteX50" fmla="*/ 1259481 w 2765127"/>
              <a:gd name="connsiteY50" fmla="*/ 3321632 h 3847258"/>
              <a:gd name="connsiteX51" fmla="*/ 1074341 w 2765127"/>
              <a:gd name="connsiteY51" fmla="*/ 3321632 h 3847258"/>
              <a:gd name="connsiteX52" fmla="*/ 1058229 w 2765127"/>
              <a:gd name="connsiteY52" fmla="*/ 3305523 h 3847258"/>
              <a:gd name="connsiteX53" fmla="*/ 1058229 w 2765127"/>
              <a:gd name="connsiteY53" fmla="*/ 2769357 h 3847258"/>
              <a:gd name="connsiteX54" fmla="*/ 0 w 2765127"/>
              <a:gd name="connsiteY54" fmla="*/ 1406775 h 3847258"/>
              <a:gd name="connsiteX55" fmla="*/ 1408478 w 2765127"/>
              <a:gd name="connsiteY55" fmla="*/ 0 h 384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65127" h="3847258">
                <a:moveTo>
                  <a:pt x="1408478" y="0"/>
                </a:moveTo>
                <a:cubicBezTo>
                  <a:pt x="2157522" y="0"/>
                  <a:pt x="2765127" y="606875"/>
                  <a:pt x="2765127" y="1355169"/>
                </a:cubicBezTo>
                <a:cubicBezTo>
                  <a:pt x="2765127" y="2103463"/>
                  <a:pt x="2157522" y="2710409"/>
                  <a:pt x="1408478" y="2710409"/>
                </a:cubicBezTo>
                <a:cubicBezTo>
                  <a:pt x="687949" y="2710409"/>
                  <a:pt x="103513" y="2126557"/>
                  <a:pt x="103513" y="1406775"/>
                </a:cubicBezTo>
                <a:cubicBezTo>
                  <a:pt x="103513" y="686993"/>
                  <a:pt x="687949" y="103142"/>
                  <a:pt x="1408478" y="103142"/>
                </a:cubicBezTo>
                <a:cubicBezTo>
                  <a:pt x="2100419" y="103142"/>
                  <a:pt x="2661757" y="663827"/>
                  <a:pt x="2661757" y="1355169"/>
                </a:cubicBezTo>
                <a:cubicBezTo>
                  <a:pt x="2661757" y="2023202"/>
                  <a:pt x="2137561" y="2569418"/>
                  <a:pt x="1477772" y="2605343"/>
                </a:cubicBezTo>
                <a:cubicBezTo>
                  <a:pt x="1473565" y="2605557"/>
                  <a:pt x="1469288" y="2604060"/>
                  <a:pt x="1466080" y="2601280"/>
                </a:cubicBezTo>
                <a:cubicBezTo>
                  <a:pt x="1462943" y="2598429"/>
                  <a:pt x="1461018" y="2594366"/>
                  <a:pt x="1460805" y="2590160"/>
                </a:cubicBezTo>
                <a:cubicBezTo>
                  <a:pt x="1460519" y="2585955"/>
                  <a:pt x="1462088" y="2581607"/>
                  <a:pt x="1464868" y="2578471"/>
                </a:cubicBezTo>
                <a:cubicBezTo>
                  <a:pt x="1467720" y="2575334"/>
                  <a:pt x="1471783" y="2573410"/>
                  <a:pt x="1475989" y="2573196"/>
                </a:cubicBezTo>
                <a:cubicBezTo>
                  <a:pt x="2119097" y="2538126"/>
                  <a:pt x="2629533" y="2006380"/>
                  <a:pt x="2629533" y="1355169"/>
                </a:cubicBezTo>
                <a:cubicBezTo>
                  <a:pt x="2629533" y="681291"/>
                  <a:pt x="2083024" y="135360"/>
                  <a:pt x="1408478" y="135360"/>
                </a:cubicBezTo>
                <a:cubicBezTo>
                  <a:pt x="705344" y="135360"/>
                  <a:pt x="135736" y="704386"/>
                  <a:pt x="135736" y="1406775"/>
                </a:cubicBezTo>
                <a:cubicBezTo>
                  <a:pt x="135736" y="2109165"/>
                  <a:pt x="705344" y="2678191"/>
                  <a:pt x="1408478" y="2678191"/>
                </a:cubicBezTo>
                <a:cubicBezTo>
                  <a:pt x="2140199" y="2678191"/>
                  <a:pt x="2732975" y="2085999"/>
                  <a:pt x="2732975" y="1355169"/>
                </a:cubicBezTo>
                <a:cubicBezTo>
                  <a:pt x="2732975" y="624267"/>
                  <a:pt x="2140199" y="32147"/>
                  <a:pt x="1408478" y="32147"/>
                </a:cubicBezTo>
                <a:cubicBezTo>
                  <a:pt x="648169" y="32147"/>
                  <a:pt x="32223" y="647433"/>
                  <a:pt x="32223" y="1406775"/>
                </a:cubicBezTo>
                <a:cubicBezTo>
                  <a:pt x="32223" y="2052355"/>
                  <a:pt x="478071" y="2593724"/>
                  <a:pt x="1078190" y="2741416"/>
                </a:cubicBezTo>
                <a:cubicBezTo>
                  <a:pt x="1085106" y="2743055"/>
                  <a:pt x="1090452" y="2749898"/>
                  <a:pt x="1090452" y="2757026"/>
                </a:cubicBezTo>
                <a:lnTo>
                  <a:pt x="1090452" y="3289414"/>
                </a:lnTo>
                <a:lnTo>
                  <a:pt x="1275522" y="3289414"/>
                </a:lnTo>
                <a:cubicBezTo>
                  <a:pt x="1284005" y="3289414"/>
                  <a:pt x="1291633" y="3297112"/>
                  <a:pt x="1291633" y="3305523"/>
                </a:cubicBezTo>
                <a:lnTo>
                  <a:pt x="1291633" y="3707897"/>
                </a:lnTo>
                <a:lnTo>
                  <a:pt x="1290676" y="3710267"/>
                </a:lnTo>
                <a:lnTo>
                  <a:pt x="1290676" y="3815190"/>
                </a:lnTo>
                <a:lnTo>
                  <a:pt x="1535989" y="3815190"/>
                </a:lnTo>
                <a:lnTo>
                  <a:pt x="1544022" y="3815190"/>
                </a:lnTo>
                <a:lnTo>
                  <a:pt x="1796514" y="3815190"/>
                </a:lnTo>
                <a:lnTo>
                  <a:pt x="1805116" y="3815190"/>
                </a:lnTo>
                <a:lnTo>
                  <a:pt x="1806253" y="3815190"/>
                </a:lnTo>
                <a:lnTo>
                  <a:pt x="2041330" y="3815190"/>
                </a:lnTo>
                <a:lnTo>
                  <a:pt x="2065640" y="3815190"/>
                </a:lnTo>
                <a:lnTo>
                  <a:pt x="2310456" y="3815190"/>
                </a:lnTo>
                <a:cubicBezTo>
                  <a:pt x="2314721" y="3815119"/>
                  <a:pt x="2318986" y="3816825"/>
                  <a:pt x="2321972" y="3819812"/>
                </a:cubicBezTo>
                <a:cubicBezTo>
                  <a:pt x="2324957" y="3822798"/>
                  <a:pt x="2326734" y="3826993"/>
                  <a:pt x="2326734" y="3831259"/>
                </a:cubicBezTo>
                <a:cubicBezTo>
                  <a:pt x="2326734" y="3835454"/>
                  <a:pt x="2324957" y="3839719"/>
                  <a:pt x="2321972" y="3842635"/>
                </a:cubicBezTo>
                <a:cubicBezTo>
                  <a:pt x="2318986" y="3845621"/>
                  <a:pt x="2314721" y="3847327"/>
                  <a:pt x="2310456" y="3847256"/>
                </a:cubicBezTo>
                <a:lnTo>
                  <a:pt x="2065640" y="3847256"/>
                </a:lnTo>
                <a:lnTo>
                  <a:pt x="2041330" y="3847256"/>
                </a:lnTo>
                <a:lnTo>
                  <a:pt x="1805116" y="3847256"/>
                </a:lnTo>
                <a:lnTo>
                  <a:pt x="1796514" y="3847256"/>
                </a:lnTo>
                <a:lnTo>
                  <a:pt x="1544022" y="3847256"/>
                </a:lnTo>
                <a:lnTo>
                  <a:pt x="1535989" y="3847256"/>
                </a:lnTo>
                <a:lnTo>
                  <a:pt x="1274824" y="3847256"/>
                </a:lnTo>
                <a:cubicBezTo>
                  <a:pt x="1266508" y="3847398"/>
                  <a:pt x="1258830" y="3840004"/>
                  <a:pt x="1258617" y="3831685"/>
                </a:cubicBezTo>
                <a:cubicBezTo>
                  <a:pt x="1258617" y="3831614"/>
                  <a:pt x="1258617" y="3831543"/>
                  <a:pt x="1258617" y="3831472"/>
                </a:cubicBezTo>
                <a:cubicBezTo>
                  <a:pt x="1258546" y="3830974"/>
                  <a:pt x="1258546" y="3830477"/>
                  <a:pt x="1258546" y="3829979"/>
                </a:cubicBezTo>
                <a:lnTo>
                  <a:pt x="1258546" y="3560796"/>
                </a:lnTo>
                <a:lnTo>
                  <a:pt x="1259481" y="3560796"/>
                </a:lnTo>
                <a:lnTo>
                  <a:pt x="1259481" y="3321632"/>
                </a:lnTo>
                <a:lnTo>
                  <a:pt x="1074341" y="3321632"/>
                </a:lnTo>
                <a:cubicBezTo>
                  <a:pt x="1065929" y="3321632"/>
                  <a:pt x="1058229" y="3313934"/>
                  <a:pt x="1058229" y="3305523"/>
                </a:cubicBezTo>
                <a:lnTo>
                  <a:pt x="1058229" y="2769357"/>
                </a:lnTo>
                <a:cubicBezTo>
                  <a:pt x="450268" y="2613825"/>
                  <a:pt x="0" y="2062762"/>
                  <a:pt x="0" y="1406775"/>
                </a:cubicBezTo>
                <a:cubicBezTo>
                  <a:pt x="0" y="630041"/>
                  <a:pt x="630846" y="0"/>
                  <a:pt x="1408478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9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Orange Coil"/>
          <p:cNvGrpSpPr/>
          <p:nvPr/>
        </p:nvGrpSpPr>
        <p:grpSpPr>
          <a:xfrm>
            <a:off x="1217388" y="2442736"/>
            <a:ext cx="1585129" cy="2516178"/>
            <a:chOff x="1623183" y="2113981"/>
            <a:chExt cx="2113505" cy="3354904"/>
          </a:xfrm>
        </p:grpSpPr>
        <p:sp>
          <p:nvSpPr>
            <p:cNvPr id="221" name="Orange Coil"/>
            <p:cNvSpPr>
              <a:spLocks noEditPoints="1"/>
            </p:cNvSpPr>
            <p:nvPr/>
          </p:nvSpPr>
          <p:spPr bwMode="auto">
            <a:xfrm>
              <a:off x="1623183" y="2113981"/>
              <a:ext cx="1937795" cy="3311780"/>
            </a:xfrm>
            <a:custGeom>
              <a:avLst/>
              <a:gdLst>
                <a:gd name="T0" fmla="*/ 0 w 27178"/>
                <a:gd name="T1" fmla="*/ 13947 h 46459"/>
                <a:gd name="T2" fmla="*/ 12230 w 27178"/>
                <a:gd name="T3" fmla="*/ 27726 h 46459"/>
                <a:gd name="T4" fmla="*/ 12274 w 27178"/>
                <a:gd name="T5" fmla="*/ 27404 h 46459"/>
                <a:gd name="T6" fmla="*/ 451 w 27178"/>
                <a:gd name="T7" fmla="*/ 13947 h 46459"/>
                <a:gd name="T8" fmla="*/ 26727 w 27178"/>
                <a:gd name="T9" fmla="*/ 13223 h 46459"/>
                <a:gd name="T10" fmla="*/ 19366 w 27178"/>
                <a:gd name="T11" fmla="*/ 24792 h 46459"/>
                <a:gd name="T12" fmla="*/ 18911 w 27178"/>
                <a:gd name="T13" fmla="*/ 24998 h 46459"/>
                <a:gd name="T14" fmla="*/ 17958 w 27178"/>
                <a:gd name="T15" fmla="*/ 24374 h 46459"/>
                <a:gd name="T16" fmla="*/ 19221 w 27178"/>
                <a:gd name="T17" fmla="*/ 23752 h 46459"/>
                <a:gd name="T18" fmla="*/ 19380 w 27178"/>
                <a:gd name="T19" fmla="*/ 23675 h 46459"/>
                <a:gd name="T20" fmla="*/ 13952 w 27178"/>
                <a:gd name="T21" fmla="*/ 1447 h 46459"/>
                <a:gd name="T22" fmla="*/ 13952 w 27178"/>
                <a:gd name="T23" fmla="*/ 26446 h 46459"/>
                <a:gd name="T24" fmla="*/ 17507 w 27178"/>
                <a:gd name="T25" fmla="*/ 26302 h 46459"/>
                <a:gd name="T26" fmla="*/ 17507 w 27178"/>
                <a:gd name="T27" fmla="*/ 28943 h 46459"/>
                <a:gd name="T28" fmla="*/ 17506 w 27178"/>
                <a:gd name="T29" fmla="*/ 40359 h 46459"/>
                <a:gd name="T30" fmla="*/ 14684 w 27178"/>
                <a:gd name="T31" fmla="*/ 40585 h 46459"/>
                <a:gd name="T32" fmla="*/ 14749 w 27178"/>
                <a:gd name="T33" fmla="*/ 46391 h 46459"/>
                <a:gd name="T34" fmla="*/ 15070 w 27178"/>
                <a:gd name="T35" fmla="*/ 46391 h 46459"/>
                <a:gd name="T36" fmla="*/ 15135 w 27178"/>
                <a:gd name="T37" fmla="*/ 40811 h 46459"/>
                <a:gd name="T38" fmla="*/ 17958 w 27178"/>
                <a:gd name="T39" fmla="*/ 40585 h 46459"/>
                <a:gd name="T40" fmla="*/ 17959 w 27178"/>
                <a:gd name="T41" fmla="*/ 29692 h 46459"/>
                <a:gd name="T42" fmla="*/ 17959 w 27178"/>
                <a:gd name="T43" fmla="*/ 27527 h 46459"/>
                <a:gd name="T44" fmla="*/ 17958 w 27178"/>
                <a:gd name="T45" fmla="*/ 26430 h 46459"/>
                <a:gd name="T46" fmla="*/ 17958 w 27178"/>
                <a:gd name="T47" fmla="*/ 25825 h 46459"/>
                <a:gd name="T48" fmla="*/ 18915 w 27178"/>
                <a:gd name="T49" fmla="*/ 25481 h 46459"/>
                <a:gd name="T50" fmla="*/ 19366 w 27178"/>
                <a:gd name="T51" fmla="*/ 25286 h 46459"/>
                <a:gd name="T52" fmla="*/ 13952 w 27178"/>
                <a:gd name="T53" fmla="*/ 0 h 46459"/>
                <a:gd name="T54" fmla="*/ 25276 w 27178"/>
                <a:gd name="T55" fmla="*/ 13223 h 46459"/>
                <a:gd name="T56" fmla="*/ 19792 w 27178"/>
                <a:gd name="T57" fmla="*/ 22922 h 46459"/>
                <a:gd name="T58" fmla="*/ 17673 w 27178"/>
                <a:gd name="T59" fmla="*/ 23885 h 46459"/>
                <a:gd name="T60" fmla="*/ 17506 w 27178"/>
                <a:gd name="T61" fmla="*/ 24656 h 46459"/>
                <a:gd name="T62" fmla="*/ 13952 w 27178"/>
                <a:gd name="T63" fmla="*/ 25994 h 46459"/>
                <a:gd name="T64" fmla="*/ 13952 w 27178"/>
                <a:gd name="T65" fmla="*/ 1899 h 46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78" h="46459">
                  <a:moveTo>
                    <a:pt x="13952" y="0"/>
                  </a:moveTo>
                  <a:cubicBezTo>
                    <a:pt x="6249" y="0"/>
                    <a:pt x="0" y="6247"/>
                    <a:pt x="0" y="13947"/>
                  </a:cubicBezTo>
                  <a:cubicBezTo>
                    <a:pt x="0" y="21005"/>
                    <a:pt x="5248" y="26842"/>
                    <a:pt x="12057" y="27766"/>
                  </a:cubicBezTo>
                  <a:cubicBezTo>
                    <a:pt x="12117" y="27777"/>
                    <a:pt x="12181" y="27762"/>
                    <a:pt x="12230" y="27726"/>
                  </a:cubicBezTo>
                  <a:cubicBezTo>
                    <a:pt x="12279" y="27690"/>
                    <a:pt x="12312" y="27634"/>
                    <a:pt x="12320" y="27574"/>
                  </a:cubicBezTo>
                  <a:cubicBezTo>
                    <a:pt x="12328" y="27514"/>
                    <a:pt x="12311" y="27451"/>
                    <a:pt x="12274" y="27404"/>
                  </a:cubicBezTo>
                  <a:cubicBezTo>
                    <a:pt x="12236" y="27356"/>
                    <a:pt x="12179" y="27325"/>
                    <a:pt x="12118" y="27319"/>
                  </a:cubicBezTo>
                  <a:cubicBezTo>
                    <a:pt x="5529" y="26425"/>
                    <a:pt x="451" y="20781"/>
                    <a:pt x="451" y="13947"/>
                  </a:cubicBezTo>
                  <a:cubicBezTo>
                    <a:pt x="451" y="6491"/>
                    <a:pt x="6493" y="451"/>
                    <a:pt x="13952" y="451"/>
                  </a:cubicBezTo>
                  <a:cubicBezTo>
                    <a:pt x="21010" y="451"/>
                    <a:pt x="26727" y="6167"/>
                    <a:pt x="26727" y="13223"/>
                  </a:cubicBezTo>
                  <a:cubicBezTo>
                    <a:pt x="26727" y="18341"/>
                    <a:pt x="23717" y="22754"/>
                    <a:pt x="19370" y="24790"/>
                  </a:cubicBezTo>
                  <a:lnTo>
                    <a:pt x="19366" y="24792"/>
                  </a:lnTo>
                  <a:lnTo>
                    <a:pt x="18915" y="24996"/>
                  </a:lnTo>
                  <a:cubicBezTo>
                    <a:pt x="18913" y="24996"/>
                    <a:pt x="18912" y="24997"/>
                    <a:pt x="18911" y="24998"/>
                  </a:cubicBezTo>
                  <a:cubicBezTo>
                    <a:pt x="18599" y="25129"/>
                    <a:pt x="18281" y="25248"/>
                    <a:pt x="17958" y="25355"/>
                  </a:cubicBezTo>
                  <a:lnTo>
                    <a:pt x="17958" y="24374"/>
                  </a:lnTo>
                  <a:lnTo>
                    <a:pt x="17958" y="24304"/>
                  </a:lnTo>
                  <a:cubicBezTo>
                    <a:pt x="18390" y="24145"/>
                    <a:pt x="18812" y="23960"/>
                    <a:pt x="19221" y="23752"/>
                  </a:cubicBezTo>
                  <a:lnTo>
                    <a:pt x="19366" y="23682"/>
                  </a:lnTo>
                  <a:cubicBezTo>
                    <a:pt x="19371" y="23679"/>
                    <a:pt x="19376" y="23677"/>
                    <a:pt x="19380" y="23675"/>
                  </a:cubicBezTo>
                  <a:cubicBezTo>
                    <a:pt x="23150" y="21710"/>
                    <a:pt x="25728" y="17767"/>
                    <a:pt x="25728" y="13223"/>
                  </a:cubicBezTo>
                  <a:cubicBezTo>
                    <a:pt x="25728" y="6722"/>
                    <a:pt x="20453" y="1447"/>
                    <a:pt x="13952" y="1447"/>
                  </a:cubicBezTo>
                  <a:cubicBezTo>
                    <a:pt x="7050" y="1447"/>
                    <a:pt x="1450" y="7046"/>
                    <a:pt x="1450" y="13947"/>
                  </a:cubicBezTo>
                  <a:cubicBezTo>
                    <a:pt x="1450" y="20847"/>
                    <a:pt x="7050" y="26446"/>
                    <a:pt x="13952" y="26446"/>
                  </a:cubicBezTo>
                  <a:cubicBezTo>
                    <a:pt x="15184" y="26446"/>
                    <a:pt x="16375" y="26276"/>
                    <a:pt x="17507" y="25960"/>
                  </a:cubicBezTo>
                  <a:lnTo>
                    <a:pt x="17507" y="26302"/>
                  </a:lnTo>
                  <a:cubicBezTo>
                    <a:pt x="17507" y="26306"/>
                    <a:pt x="17506" y="26309"/>
                    <a:pt x="17506" y="26313"/>
                  </a:cubicBezTo>
                  <a:lnTo>
                    <a:pt x="17507" y="28943"/>
                  </a:lnTo>
                  <a:lnTo>
                    <a:pt x="17506" y="28943"/>
                  </a:lnTo>
                  <a:lnTo>
                    <a:pt x="17506" y="40359"/>
                  </a:lnTo>
                  <a:lnTo>
                    <a:pt x="14910" y="40359"/>
                  </a:lnTo>
                  <a:cubicBezTo>
                    <a:pt x="14791" y="40359"/>
                    <a:pt x="14684" y="40467"/>
                    <a:pt x="14684" y="40585"/>
                  </a:cubicBezTo>
                  <a:lnTo>
                    <a:pt x="14684" y="46230"/>
                  </a:lnTo>
                  <a:cubicBezTo>
                    <a:pt x="14683" y="46289"/>
                    <a:pt x="14707" y="46349"/>
                    <a:pt x="14749" y="46391"/>
                  </a:cubicBezTo>
                  <a:cubicBezTo>
                    <a:pt x="14791" y="46434"/>
                    <a:pt x="14850" y="46459"/>
                    <a:pt x="14910" y="46459"/>
                  </a:cubicBezTo>
                  <a:cubicBezTo>
                    <a:pt x="14969" y="46459"/>
                    <a:pt x="15029" y="46434"/>
                    <a:pt x="15070" y="46391"/>
                  </a:cubicBezTo>
                  <a:cubicBezTo>
                    <a:pt x="15112" y="46349"/>
                    <a:pt x="15136" y="46289"/>
                    <a:pt x="15135" y="46230"/>
                  </a:cubicBezTo>
                  <a:lnTo>
                    <a:pt x="15135" y="40811"/>
                  </a:lnTo>
                  <a:lnTo>
                    <a:pt x="17732" y="40811"/>
                  </a:lnTo>
                  <a:cubicBezTo>
                    <a:pt x="17850" y="40811"/>
                    <a:pt x="17958" y="40703"/>
                    <a:pt x="17958" y="40585"/>
                  </a:cubicBezTo>
                  <a:lnTo>
                    <a:pt x="17958" y="29692"/>
                  </a:lnTo>
                  <a:lnTo>
                    <a:pt x="17959" y="29692"/>
                  </a:lnTo>
                  <a:lnTo>
                    <a:pt x="17958" y="27527"/>
                  </a:lnTo>
                  <a:lnTo>
                    <a:pt x="17959" y="27527"/>
                  </a:lnTo>
                  <a:lnTo>
                    <a:pt x="17958" y="26539"/>
                  </a:lnTo>
                  <a:lnTo>
                    <a:pt x="17958" y="26430"/>
                  </a:lnTo>
                  <a:lnTo>
                    <a:pt x="17958" y="26078"/>
                  </a:lnTo>
                  <a:lnTo>
                    <a:pt x="17958" y="25825"/>
                  </a:lnTo>
                  <a:cubicBezTo>
                    <a:pt x="18282" y="25722"/>
                    <a:pt x="18601" y="25606"/>
                    <a:pt x="18915" y="25479"/>
                  </a:cubicBezTo>
                  <a:lnTo>
                    <a:pt x="18915" y="25481"/>
                  </a:lnTo>
                  <a:lnTo>
                    <a:pt x="19366" y="25288"/>
                  </a:lnTo>
                  <a:lnTo>
                    <a:pt x="19366" y="25286"/>
                  </a:lnTo>
                  <a:cubicBezTo>
                    <a:pt x="23970" y="23217"/>
                    <a:pt x="27178" y="18594"/>
                    <a:pt x="27178" y="13223"/>
                  </a:cubicBezTo>
                  <a:cubicBezTo>
                    <a:pt x="27178" y="5923"/>
                    <a:pt x="21254" y="0"/>
                    <a:pt x="13952" y="0"/>
                  </a:cubicBezTo>
                  <a:close/>
                  <a:moveTo>
                    <a:pt x="13952" y="1899"/>
                  </a:moveTo>
                  <a:cubicBezTo>
                    <a:pt x="20209" y="1899"/>
                    <a:pt x="25276" y="6966"/>
                    <a:pt x="25276" y="13223"/>
                  </a:cubicBezTo>
                  <a:cubicBezTo>
                    <a:pt x="25276" y="17342"/>
                    <a:pt x="23078" y="20946"/>
                    <a:pt x="19794" y="22929"/>
                  </a:cubicBezTo>
                  <a:lnTo>
                    <a:pt x="19792" y="22922"/>
                  </a:lnTo>
                  <a:cubicBezTo>
                    <a:pt x="19281" y="23234"/>
                    <a:pt x="18748" y="23505"/>
                    <a:pt x="18194" y="23733"/>
                  </a:cubicBezTo>
                  <a:cubicBezTo>
                    <a:pt x="18022" y="23787"/>
                    <a:pt x="17848" y="23837"/>
                    <a:pt x="17673" y="23885"/>
                  </a:cubicBezTo>
                  <a:cubicBezTo>
                    <a:pt x="17578" y="23911"/>
                    <a:pt x="17506" y="24003"/>
                    <a:pt x="17506" y="24103"/>
                  </a:cubicBezTo>
                  <a:lnTo>
                    <a:pt x="17506" y="24656"/>
                  </a:lnTo>
                  <a:lnTo>
                    <a:pt x="17506" y="25494"/>
                  </a:lnTo>
                  <a:cubicBezTo>
                    <a:pt x="16378" y="25820"/>
                    <a:pt x="15185" y="25994"/>
                    <a:pt x="13952" y="25994"/>
                  </a:cubicBezTo>
                  <a:cubicBezTo>
                    <a:pt x="7294" y="25994"/>
                    <a:pt x="1902" y="20603"/>
                    <a:pt x="1902" y="13947"/>
                  </a:cubicBezTo>
                  <a:cubicBezTo>
                    <a:pt x="1902" y="7290"/>
                    <a:pt x="7294" y="1899"/>
                    <a:pt x="13952" y="1899"/>
                  </a:cubicBezTo>
                  <a:close/>
                </a:path>
              </a:pathLst>
            </a:custGeom>
            <a:solidFill>
              <a:srgbClr val="FF6600"/>
            </a:solidFill>
            <a:ln w="38100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range Lead"/>
            <p:cNvSpPr>
              <a:spLocks/>
            </p:cNvSpPr>
            <p:nvPr/>
          </p:nvSpPr>
          <p:spPr bwMode="auto">
            <a:xfrm>
              <a:off x="2668500" y="5183505"/>
              <a:ext cx="1068188" cy="285380"/>
            </a:xfrm>
            <a:custGeom>
              <a:avLst/>
              <a:gdLst>
                <a:gd name="T0" fmla="*/ 6 w 15031"/>
                <a:gd name="T1" fmla="*/ 0 h 4018"/>
                <a:gd name="T2" fmla="*/ 6 w 15031"/>
                <a:gd name="T3" fmla="*/ 3772 h 4018"/>
                <a:gd name="T4" fmla="*/ 65 w 15031"/>
                <a:gd name="T5" fmla="*/ 3945 h 4018"/>
                <a:gd name="T6" fmla="*/ 233 w 15031"/>
                <a:gd name="T7" fmla="*/ 4017 h 4018"/>
                <a:gd name="T8" fmla="*/ 3907 w 15031"/>
                <a:gd name="T9" fmla="*/ 4017 h 4018"/>
                <a:gd name="T10" fmla="*/ 4020 w 15031"/>
                <a:gd name="T11" fmla="*/ 4017 h 4018"/>
                <a:gd name="T12" fmla="*/ 7573 w 15031"/>
                <a:gd name="T13" fmla="*/ 4017 h 4018"/>
                <a:gd name="T14" fmla="*/ 7693 w 15031"/>
                <a:gd name="T15" fmla="*/ 4017 h 4018"/>
                <a:gd name="T16" fmla="*/ 11016 w 15031"/>
                <a:gd name="T17" fmla="*/ 4017 h 4018"/>
                <a:gd name="T18" fmla="*/ 11359 w 15031"/>
                <a:gd name="T19" fmla="*/ 4017 h 4018"/>
                <a:gd name="T20" fmla="*/ 14802 w 15031"/>
                <a:gd name="T21" fmla="*/ 4017 h 4018"/>
                <a:gd name="T22" fmla="*/ 14964 w 15031"/>
                <a:gd name="T23" fmla="*/ 3952 h 4018"/>
                <a:gd name="T24" fmla="*/ 15031 w 15031"/>
                <a:gd name="T25" fmla="*/ 3792 h 4018"/>
                <a:gd name="T26" fmla="*/ 14964 w 15031"/>
                <a:gd name="T27" fmla="*/ 3631 h 4018"/>
                <a:gd name="T28" fmla="*/ 14802 w 15031"/>
                <a:gd name="T29" fmla="*/ 3566 h 4018"/>
                <a:gd name="T30" fmla="*/ 11359 w 15031"/>
                <a:gd name="T31" fmla="*/ 3566 h 4018"/>
                <a:gd name="T32" fmla="*/ 11016 w 15031"/>
                <a:gd name="T33" fmla="*/ 3566 h 4018"/>
                <a:gd name="T34" fmla="*/ 7709 w 15031"/>
                <a:gd name="T35" fmla="*/ 3566 h 4018"/>
                <a:gd name="T36" fmla="*/ 7693 w 15031"/>
                <a:gd name="T37" fmla="*/ 3566 h 4018"/>
                <a:gd name="T38" fmla="*/ 7573 w 15031"/>
                <a:gd name="T39" fmla="*/ 3566 h 4018"/>
                <a:gd name="T40" fmla="*/ 4020 w 15031"/>
                <a:gd name="T41" fmla="*/ 3566 h 4018"/>
                <a:gd name="T42" fmla="*/ 3907 w 15031"/>
                <a:gd name="T43" fmla="*/ 3566 h 4018"/>
                <a:gd name="T44" fmla="*/ 457 w 15031"/>
                <a:gd name="T45" fmla="*/ 3566 h 4018"/>
                <a:gd name="T46" fmla="*/ 457 w 15031"/>
                <a:gd name="T47" fmla="*/ 0 h 4018"/>
                <a:gd name="T48" fmla="*/ 6 w 15031"/>
                <a:gd name="T4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31" h="4018">
                  <a:moveTo>
                    <a:pt x="6" y="0"/>
                  </a:moveTo>
                  <a:lnTo>
                    <a:pt x="6" y="3772"/>
                  </a:lnTo>
                  <a:cubicBezTo>
                    <a:pt x="0" y="3835"/>
                    <a:pt x="23" y="3899"/>
                    <a:pt x="65" y="3945"/>
                  </a:cubicBezTo>
                  <a:cubicBezTo>
                    <a:pt x="108" y="3991"/>
                    <a:pt x="171" y="4018"/>
                    <a:pt x="233" y="4017"/>
                  </a:cubicBezTo>
                  <a:lnTo>
                    <a:pt x="3907" y="4017"/>
                  </a:lnTo>
                  <a:lnTo>
                    <a:pt x="4020" y="4017"/>
                  </a:lnTo>
                  <a:lnTo>
                    <a:pt x="7573" y="4017"/>
                  </a:lnTo>
                  <a:lnTo>
                    <a:pt x="7693" y="4017"/>
                  </a:lnTo>
                  <a:lnTo>
                    <a:pt x="11016" y="4017"/>
                  </a:lnTo>
                  <a:lnTo>
                    <a:pt x="11359" y="4017"/>
                  </a:lnTo>
                  <a:lnTo>
                    <a:pt x="14802" y="4017"/>
                  </a:lnTo>
                  <a:cubicBezTo>
                    <a:pt x="14862" y="4018"/>
                    <a:pt x="14921" y="3994"/>
                    <a:pt x="14964" y="3952"/>
                  </a:cubicBezTo>
                  <a:cubicBezTo>
                    <a:pt x="15006" y="3911"/>
                    <a:pt x="15031" y="3851"/>
                    <a:pt x="15031" y="3792"/>
                  </a:cubicBezTo>
                  <a:cubicBezTo>
                    <a:pt x="15031" y="3732"/>
                    <a:pt x="15006" y="3673"/>
                    <a:pt x="14964" y="3631"/>
                  </a:cubicBezTo>
                  <a:cubicBezTo>
                    <a:pt x="14921" y="3589"/>
                    <a:pt x="14862" y="3565"/>
                    <a:pt x="14802" y="3566"/>
                  </a:cubicBezTo>
                  <a:lnTo>
                    <a:pt x="11359" y="3566"/>
                  </a:lnTo>
                  <a:lnTo>
                    <a:pt x="11016" y="3566"/>
                  </a:lnTo>
                  <a:lnTo>
                    <a:pt x="7709" y="3566"/>
                  </a:lnTo>
                  <a:lnTo>
                    <a:pt x="7693" y="3566"/>
                  </a:lnTo>
                  <a:lnTo>
                    <a:pt x="7573" y="3566"/>
                  </a:lnTo>
                  <a:lnTo>
                    <a:pt x="4020" y="3566"/>
                  </a:lnTo>
                  <a:lnTo>
                    <a:pt x="3907" y="3566"/>
                  </a:lnTo>
                  <a:lnTo>
                    <a:pt x="457" y="3566"/>
                  </a:lnTo>
                  <a:lnTo>
                    <a:pt x="457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6600"/>
            </a:solidFill>
            <a:ln w="38100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Pointer"/>
          <p:cNvGrpSpPr/>
          <p:nvPr/>
        </p:nvGrpSpPr>
        <p:grpSpPr>
          <a:xfrm rot="2700000">
            <a:off x="1897142" y="2867923"/>
            <a:ext cx="94709" cy="586322"/>
            <a:chOff x="2529523" y="2680897"/>
            <a:chExt cx="126278" cy="781762"/>
          </a:xfrm>
        </p:grpSpPr>
        <p:sp>
          <p:nvSpPr>
            <p:cNvPr id="224" name="Up Arrow 223"/>
            <p:cNvSpPr/>
            <p:nvPr/>
          </p:nvSpPr>
          <p:spPr>
            <a:xfrm>
              <a:off x="2529523" y="2680897"/>
              <a:ext cx="126278" cy="270485"/>
            </a:xfrm>
            <a:prstGeom prst="upArrow">
              <a:avLst/>
            </a:prstGeom>
            <a:solidFill>
              <a:srgbClr val="00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30935" y="2685028"/>
              <a:ext cx="124866" cy="777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Down Arrow 225"/>
          <p:cNvSpPr/>
          <p:nvPr/>
        </p:nvSpPr>
        <p:spPr>
          <a:xfrm>
            <a:off x="5060521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own Arrow 226"/>
          <p:cNvSpPr/>
          <p:nvPr/>
        </p:nvSpPr>
        <p:spPr>
          <a:xfrm>
            <a:off x="4630779" y="4046591"/>
            <a:ext cx="363474" cy="7338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64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 Wave Drive and Full Step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97" t="32768" r="21295" b="26447"/>
          <a:stretch/>
        </p:blipFill>
        <p:spPr>
          <a:xfrm>
            <a:off x="650543" y="1676400"/>
            <a:ext cx="7772400" cy="310453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2CE2-5707-48AE-B8E7-83624282BFB2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603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70936"/>
          </a:xfrm>
        </p:spPr>
        <p:txBody>
          <a:bodyPr/>
          <a:lstStyle/>
          <a:p>
            <a:r>
              <a:rPr lang="en-US" dirty="0"/>
              <a:t>IR Obstacle Avoidance Sensor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65" t="25794" r="41531" b="26004"/>
          <a:stretch/>
        </p:blipFill>
        <p:spPr>
          <a:xfrm>
            <a:off x="643720" y="887571"/>
            <a:ext cx="5875362" cy="33100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2CE2-5707-48AE-B8E7-83624282BFB2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51202" name="Picture 2" descr="Arduino IR Collision Detection Module Pin O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8" y="4197634"/>
            <a:ext cx="4987119" cy="208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2286000" y="1828800"/>
            <a:ext cx="2895600" cy="381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0" y="1143000"/>
            <a:ext cx="1676400" cy="304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86000" y="2895600"/>
            <a:ext cx="3276600" cy="533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852948"/>
            <a:ext cx="259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Effective distance range </a:t>
            </a:r>
            <a:r>
              <a:rPr lang="en-US" sz="1600" b="1" dirty="0">
                <a:solidFill>
                  <a:srgbClr val="FF0000"/>
                </a:solidFill>
              </a:rPr>
              <a:t>2 ~ 30cm</a:t>
            </a:r>
            <a:r>
              <a:rPr lang="en-US" sz="1600" b="1" dirty="0"/>
              <a:t>; detection angle </a:t>
            </a:r>
            <a:r>
              <a:rPr lang="en-US" sz="1600" b="1" dirty="0">
                <a:solidFill>
                  <a:srgbClr val="FF0000"/>
                </a:solidFill>
              </a:rPr>
              <a:t>35</a:t>
            </a:r>
            <a:r>
              <a:rPr lang="en-US" sz="1600" b="1" dirty="0">
                <a:solidFill>
                  <a:srgbClr val="FF0000"/>
                </a:solidFill>
                <a:sym typeface="Symbol" panose="05050102010706020507" pitchFamily="18" charset="2"/>
              </a:rPr>
              <a:t></a:t>
            </a:r>
            <a:r>
              <a:rPr lang="en-US" sz="1600" b="1" dirty="0">
                <a:sym typeface="Symbol" panose="05050102010706020507" pitchFamily="18" charset="2"/>
              </a:rPr>
              <a:t>.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62430" y="1078468"/>
            <a:ext cx="2590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Can use the </a:t>
            </a:r>
            <a:r>
              <a:rPr lang="en-US" sz="1600" b="1" dirty="0">
                <a:solidFill>
                  <a:srgbClr val="FF0000"/>
                </a:solidFill>
              </a:rPr>
              <a:t>5 V</a:t>
            </a:r>
            <a:r>
              <a:rPr lang="en-US" sz="1600" b="1" dirty="0"/>
              <a:t> DC supply from </a:t>
            </a:r>
            <a:r>
              <a:rPr lang="en-US" sz="1600" b="1" dirty="0" err="1"/>
              <a:t>LaunchPad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804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the 28byj-48 Motor and ULN2003 Drive: </a:t>
            </a:r>
            <a:r>
              <a:rPr lang="en-US" dirty="0">
                <a:hlinkClick r:id="rId2"/>
              </a:rPr>
              <a:t>https://www.youtube.com/watch?v=B86nqDRskVU</a:t>
            </a:r>
            <a:endParaRPr lang="en-US" dirty="0"/>
          </a:p>
          <a:p>
            <a:r>
              <a:rPr lang="en-US" dirty="0"/>
              <a:t>IR Obstacle avoidance sensor: </a:t>
            </a:r>
            <a:r>
              <a:rPr lang="en-US" dirty="0">
                <a:hlinkClick r:id="rId3"/>
              </a:rPr>
              <a:t>https://www.youtube.com/watch?v=gRtdcxOXojo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CECS 346 - Embedded Systems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2CE2-5707-48AE-B8E7-83624282BFB2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786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DC Motors</a:t>
            </a:r>
          </a:p>
          <a:p>
            <a:pPr marL="522288" lvl="1">
              <a:defRPr/>
            </a:pPr>
            <a:r>
              <a:rPr lang="en-US" sz="2200" dirty="0"/>
              <a:t>Fast, continuous rotation motors – Used for anything that needs to spin at a high RPM e.g. car wheels, fans, etc.</a:t>
            </a:r>
          </a:p>
          <a:p>
            <a:pPr>
              <a:defRPr/>
            </a:pPr>
            <a:r>
              <a:rPr lang="en-US" sz="2400" dirty="0"/>
              <a:t>Servo Motors</a:t>
            </a:r>
          </a:p>
          <a:p>
            <a:pPr marL="522288" lvl="1">
              <a:defRPr/>
            </a:pPr>
            <a:r>
              <a:rPr lang="en-US" sz="2200" dirty="0"/>
              <a:t>Fast, high torque, accurate rotation within a limited angle. Suited for robotic arms/legs or rudder control etc.</a:t>
            </a:r>
          </a:p>
          <a:p>
            <a:pPr>
              <a:defRPr/>
            </a:pPr>
            <a:r>
              <a:rPr lang="en-US" sz="2400" dirty="0"/>
              <a:t>Stepper Motors</a:t>
            </a:r>
          </a:p>
          <a:p>
            <a:pPr marL="520700" lvl="1" indent="-284163">
              <a:defRPr/>
            </a:pPr>
            <a:r>
              <a:rPr lang="en-US" sz="2200" dirty="0"/>
              <a:t>Slow, precise rotation, easy set up &amp; control. Suited for 3D printers and similar devices where position is fundamental.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819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558D06"/>
                </a:solidFill>
              </a:rPr>
              <a:t>CECS347 </a:t>
            </a:r>
          </a:p>
        </p:txBody>
      </p:sp>
    </p:spTree>
    <p:extLst>
      <p:ext uri="{BB962C8B-B14F-4D97-AF65-F5344CB8AC3E}">
        <p14:creationId xmlns:p14="http://schemas.microsoft.com/office/powerpoint/2010/main" val="234689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/>
              <a:t>CECS 346 - Embedded Systems I</a:t>
            </a:r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AB7ADB-8719-44CB-A579-A9DA2CF0BEAE}" type="slidenum">
              <a:rPr lang="en-US" altLang="en-US" sz="140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210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Stepper Motors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Advantages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Stable. Can drive a wide range of frictional and inertial loads.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Needs no feedback. The motor is also the position transducer.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Inexpensive relative to other motion control systems.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Standardized frame size and performance.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Plug and play. Easy to setup and use.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Safe. If anything breaks, the motor stops.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Long life. Bearings are the only wear-out mechanism.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Excellent low speed torque. Can drive many loads without gearing.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Excellent repeatability. Returns to the same location accurately.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Overload safe. Motor cannot be damaged by mechanical overload.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/>
              <a:t>CECS 346 - Embedded Systems I</a:t>
            </a: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A5725-E8C3-49F1-B5AE-5B5019DB34ED}" type="slidenum">
              <a:rPr lang="en-US" altLang="en-US" sz="140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210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Stepper Motors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Disadvantages</a:t>
            </a:r>
          </a:p>
          <a:p>
            <a:pPr lvl="1"/>
            <a:r>
              <a:rPr lang="en-US" altLang="en-US" sz="2000"/>
              <a:t>Low efficiency. Motor draws substantial power regardless of load.</a:t>
            </a:r>
          </a:p>
          <a:p>
            <a:pPr lvl="1"/>
            <a:r>
              <a:rPr lang="en-US" altLang="en-US" sz="2000"/>
              <a:t>Torque drops rapidly with speed (torque is the inverse of speed).</a:t>
            </a:r>
          </a:p>
          <a:p>
            <a:pPr lvl="1"/>
            <a:r>
              <a:rPr lang="en-US" altLang="en-US" sz="2000"/>
              <a:t>Low accuracy. 1:200 at full load, 1:2000 at light loads.</a:t>
            </a:r>
          </a:p>
          <a:p>
            <a:pPr lvl="1"/>
            <a:r>
              <a:rPr lang="en-US" altLang="en-US" sz="2000"/>
              <a:t>Prone to resonances. Requires microstepping to move smoothly.</a:t>
            </a:r>
          </a:p>
          <a:p>
            <a:pPr lvl="1"/>
            <a:r>
              <a:rPr lang="en-US" altLang="en-US" sz="2000"/>
              <a:t>No feedback to indicate missed steps.</a:t>
            </a:r>
          </a:p>
          <a:p>
            <a:pPr lvl="1"/>
            <a:r>
              <a:rPr lang="en-US" altLang="en-US" sz="2000"/>
              <a:t>Low torque to inertia ratio. Cannot accelerate loads very rapidly.</a:t>
            </a:r>
          </a:p>
          <a:p>
            <a:pPr lvl="1"/>
            <a:r>
              <a:rPr lang="en-US" altLang="en-US" sz="2000"/>
              <a:t>Motor gets very hot in high performance configurations.</a:t>
            </a:r>
          </a:p>
          <a:p>
            <a:pPr lvl="1"/>
            <a:r>
              <a:rPr lang="en-US" altLang="en-US" sz="2000"/>
              <a:t>Motor will not "pick up" after momentary overload.</a:t>
            </a:r>
          </a:p>
          <a:p>
            <a:pPr lvl="1"/>
            <a:r>
              <a:rPr lang="en-US" altLang="en-US" sz="2000"/>
              <a:t>Motor is audibly very noisy at moderate to high speeds.</a:t>
            </a:r>
          </a:p>
          <a:p>
            <a:pPr lvl="1"/>
            <a:r>
              <a:rPr lang="en-US" altLang="en-US" sz="2000"/>
              <a:t>Low output power for size and weight.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0"/>
            <a:ext cx="914036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28byj-48 Motor and ULN2003 Drive</a:t>
            </a:r>
          </a:p>
        </p:txBody>
      </p:sp>
    </p:spTree>
    <p:extLst>
      <p:ext uri="{BB962C8B-B14F-4D97-AF65-F5344CB8AC3E}">
        <p14:creationId xmlns:p14="http://schemas.microsoft.com/office/powerpoint/2010/main" val="84669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28BYJ-48 motor </a:t>
            </a:r>
            <a:r>
              <a:rPr lang="en-US" dirty="0" err="1"/>
              <a:t>electormagnetics</a:t>
            </a:r>
            <a:endParaRPr lang="en-US" dirty="0"/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7" name="Yellow Teeth"/>
          <p:cNvSpPr>
            <a:spLocks/>
          </p:cNvSpPr>
          <p:nvPr/>
        </p:nvSpPr>
        <p:spPr bwMode="auto">
          <a:xfrm>
            <a:off x="1403196" y="2629006"/>
            <a:ext cx="1074143" cy="1074143"/>
          </a:xfrm>
          <a:custGeom>
            <a:avLst/>
            <a:gdLst>
              <a:gd name="connsiteX0" fmla="*/ 956061 w 1432191"/>
              <a:gd name="connsiteY0" fmla="*/ 1338508 h 1432191"/>
              <a:gd name="connsiteX1" fmla="*/ 981531 w 1432191"/>
              <a:gd name="connsiteY1" fmla="*/ 1400059 h 1432191"/>
              <a:gd name="connsiteX2" fmla="*/ 875728 w 1432191"/>
              <a:gd name="connsiteY2" fmla="*/ 1432191 h 1432191"/>
              <a:gd name="connsiteX3" fmla="*/ 862743 w 1432191"/>
              <a:gd name="connsiteY3" fmla="*/ 1366927 h 1432191"/>
              <a:gd name="connsiteX4" fmla="*/ 956061 w 1432191"/>
              <a:gd name="connsiteY4" fmla="*/ 1338508 h 1432191"/>
              <a:gd name="connsiteX5" fmla="*/ 359504 w 1432191"/>
              <a:gd name="connsiteY5" fmla="*/ 1279727 h 1432191"/>
              <a:gd name="connsiteX6" fmla="*/ 445149 w 1432191"/>
              <a:gd name="connsiteY6" fmla="*/ 1325620 h 1432191"/>
              <a:gd name="connsiteX7" fmla="*/ 419775 w 1432191"/>
              <a:gd name="connsiteY7" fmla="*/ 1386881 h 1432191"/>
              <a:gd name="connsiteX8" fmla="*/ 322687 w 1432191"/>
              <a:gd name="connsiteY8" fmla="*/ 1334798 h 1432191"/>
              <a:gd name="connsiteX9" fmla="*/ 1326271 w 1432191"/>
              <a:gd name="connsiteY9" fmla="*/ 987042 h 1432191"/>
              <a:gd name="connsiteX10" fmla="*/ 1387492 w 1432191"/>
              <a:gd name="connsiteY10" fmla="*/ 1012345 h 1432191"/>
              <a:gd name="connsiteX11" fmla="*/ 1335444 w 1432191"/>
              <a:gd name="connsiteY11" fmla="*/ 1109504 h 1432191"/>
              <a:gd name="connsiteX12" fmla="*/ 1280338 w 1432191"/>
              <a:gd name="connsiteY12" fmla="*/ 1072687 h 1432191"/>
              <a:gd name="connsiteX13" fmla="*/ 1326271 w 1432191"/>
              <a:gd name="connsiteY13" fmla="*/ 987042 h 1432191"/>
              <a:gd name="connsiteX14" fmla="*/ 64838 w 1432191"/>
              <a:gd name="connsiteY14" fmla="*/ 862744 h 1432191"/>
              <a:gd name="connsiteX15" fmla="*/ 93071 w 1432191"/>
              <a:gd name="connsiteY15" fmla="*/ 955580 h 1432191"/>
              <a:gd name="connsiteX16" fmla="*/ 31922 w 1432191"/>
              <a:gd name="connsiteY16" fmla="*/ 980919 h 1432191"/>
              <a:gd name="connsiteX17" fmla="*/ 0 w 1432191"/>
              <a:gd name="connsiteY17" fmla="*/ 875662 h 1432191"/>
              <a:gd name="connsiteX18" fmla="*/ 1400316 w 1432191"/>
              <a:gd name="connsiteY18" fmla="*/ 450660 h 1432191"/>
              <a:gd name="connsiteX19" fmla="*/ 1432191 w 1432191"/>
              <a:gd name="connsiteY19" fmla="*/ 556471 h 1432191"/>
              <a:gd name="connsiteX20" fmla="*/ 1367375 w 1432191"/>
              <a:gd name="connsiteY20" fmla="*/ 569448 h 1432191"/>
              <a:gd name="connsiteX21" fmla="*/ 1339120 w 1432191"/>
              <a:gd name="connsiteY21" fmla="*/ 476114 h 1432191"/>
              <a:gd name="connsiteX22" fmla="*/ 96744 w 1432191"/>
              <a:gd name="connsiteY22" fmla="*/ 322687 h 1432191"/>
              <a:gd name="connsiteX23" fmla="*/ 151852 w 1432191"/>
              <a:gd name="connsiteY23" fmla="*/ 359433 h 1432191"/>
              <a:gd name="connsiteX24" fmla="*/ 106000 w 1432191"/>
              <a:gd name="connsiteY24" fmla="*/ 445149 h 1432191"/>
              <a:gd name="connsiteX25" fmla="*/ 44698 w 1432191"/>
              <a:gd name="connsiteY25" fmla="*/ 419704 h 1432191"/>
              <a:gd name="connsiteX26" fmla="*/ 96744 w 1432191"/>
              <a:gd name="connsiteY26" fmla="*/ 322687 h 1432191"/>
              <a:gd name="connsiteX27" fmla="*/ 1012431 w 1432191"/>
              <a:gd name="connsiteY27" fmla="*/ 44699 h 1432191"/>
              <a:gd name="connsiteX28" fmla="*/ 1109504 w 1432191"/>
              <a:gd name="connsiteY28" fmla="*/ 96782 h 1432191"/>
              <a:gd name="connsiteX29" fmla="*/ 1072737 w 1432191"/>
              <a:gd name="connsiteY29" fmla="*/ 151853 h 1432191"/>
              <a:gd name="connsiteX30" fmla="*/ 987042 w 1432191"/>
              <a:gd name="connsiteY30" fmla="*/ 105960 h 1432191"/>
              <a:gd name="connsiteX31" fmla="*/ 556526 w 1432191"/>
              <a:gd name="connsiteY31" fmla="*/ 0 h 1432191"/>
              <a:gd name="connsiteX32" fmla="*/ 569447 w 1432191"/>
              <a:gd name="connsiteY32" fmla="*/ 64887 h 1432191"/>
              <a:gd name="connsiteX33" fmla="*/ 476144 w 1432191"/>
              <a:gd name="connsiteY33" fmla="*/ 93071 h 1432191"/>
              <a:gd name="connsiteX34" fmla="*/ 450659 w 1432191"/>
              <a:gd name="connsiteY34" fmla="*/ 31875 h 1432191"/>
              <a:gd name="connsiteX35" fmla="*/ 556526 w 1432191"/>
              <a:gd name="connsiteY35" fmla="*/ 0 h 143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32191" h="1432191">
                <a:moveTo>
                  <a:pt x="956061" y="1338508"/>
                </a:moveTo>
                <a:lnTo>
                  <a:pt x="981531" y="1400059"/>
                </a:lnTo>
                <a:cubicBezTo>
                  <a:pt x="947429" y="1413269"/>
                  <a:pt x="912042" y="1424122"/>
                  <a:pt x="875728" y="1432191"/>
                </a:cubicBezTo>
                <a:lnTo>
                  <a:pt x="862743" y="1366927"/>
                </a:lnTo>
                <a:cubicBezTo>
                  <a:pt x="894777" y="1359715"/>
                  <a:pt x="925954" y="1350147"/>
                  <a:pt x="956061" y="1338508"/>
                </a:cubicBezTo>
                <a:close/>
                <a:moveTo>
                  <a:pt x="359504" y="1279727"/>
                </a:moveTo>
                <a:cubicBezTo>
                  <a:pt x="386796" y="1297017"/>
                  <a:pt x="415369" y="1312385"/>
                  <a:pt x="445149" y="1325620"/>
                </a:cubicBezTo>
                <a:lnTo>
                  <a:pt x="419775" y="1386881"/>
                </a:lnTo>
                <a:cubicBezTo>
                  <a:pt x="386015" y="1371939"/>
                  <a:pt x="353533" y="1354507"/>
                  <a:pt x="322687" y="1334798"/>
                </a:cubicBezTo>
                <a:close/>
                <a:moveTo>
                  <a:pt x="1326271" y="987042"/>
                </a:moveTo>
                <a:lnTo>
                  <a:pt x="1387492" y="1012345"/>
                </a:lnTo>
                <a:cubicBezTo>
                  <a:pt x="1372560" y="1046176"/>
                  <a:pt x="1355140" y="1078586"/>
                  <a:pt x="1335444" y="1109504"/>
                </a:cubicBezTo>
                <a:lnTo>
                  <a:pt x="1280338" y="1072687"/>
                </a:lnTo>
                <a:cubicBezTo>
                  <a:pt x="1297688" y="1045394"/>
                  <a:pt x="1313046" y="1016822"/>
                  <a:pt x="1326271" y="987042"/>
                </a:cubicBezTo>
                <a:close/>
                <a:moveTo>
                  <a:pt x="64838" y="862744"/>
                </a:moveTo>
                <a:cubicBezTo>
                  <a:pt x="72002" y="894612"/>
                  <a:pt x="81508" y="925629"/>
                  <a:pt x="93071" y="955580"/>
                </a:cubicBezTo>
                <a:lnTo>
                  <a:pt x="31922" y="980919"/>
                </a:lnTo>
                <a:cubicBezTo>
                  <a:pt x="18799" y="946992"/>
                  <a:pt x="8016" y="911788"/>
                  <a:pt x="0" y="875662"/>
                </a:cubicBezTo>
                <a:close/>
                <a:moveTo>
                  <a:pt x="1400316" y="450660"/>
                </a:moveTo>
                <a:cubicBezTo>
                  <a:pt x="1413449" y="484742"/>
                  <a:pt x="1424098" y="520107"/>
                  <a:pt x="1432191" y="556471"/>
                </a:cubicBezTo>
                <a:lnTo>
                  <a:pt x="1367375" y="569448"/>
                </a:lnTo>
                <a:cubicBezTo>
                  <a:pt x="1360205" y="537434"/>
                  <a:pt x="1350692" y="506275"/>
                  <a:pt x="1339120" y="476114"/>
                </a:cubicBezTo>
                <a:close/>
                <a:moveTo>
                  <a:pt x="96744" y="322687"/>
                </a:moveTo>
                <a:lnTo>
                  <a:pt x="151852" y="359433"/>
                </a:lnTo>
                <a:cubicBezTo>
                  <a:pt x="134551" y="386725"/>
                  <a:pt x="119243" y="415369"/>
                  <a:pt x="106000" y="445149"/>
                </a:cubicBezTo>
                <a:lnTo>
                  <a:pt x="44698" y="419704"/>
                </a:lnTo>
                <a:cubicBezTo>
                  <a:pt x="59650" y="385944"/>
                  <a:pt x="77093" y="353533"/>
                  <a:pt x="96744" y="322687"/>
                </a:cubicBezTo>
                <a:close/>
                <a:moveTo>
                  <a:pt x="1012431" y="44699"/>
                </a:moveTo>
                <a:cubicBezTo>
                  <a:pt x="1046211" y="59641"/>
                  <a:pt x="1078640" y="77144"/>
                  <a:pt x="1109504" y="96782"/>
                </a:cubicBezTo>
                <a:lnTo>
                  <a:pt x="1072737" y="151853"/>
                </a:lnTo>
                <a:cubicBezTo>
                  <a:pt x="1045428" y="134563"/>
                  <a:pt x="1016840" y="119194"/>
                  <a:pt x="987042" y="105960"/>
                </a:cubicBezTo>
                <a:close/>
                <a:moveTo>
                  <a:pt x="556526" y="0"/>
                </a:moveTo>
                <a:lnTo>
                  <a:pt x="569447" y="64887"/>
                </a:lnTo>
                <a:cubicBezTo>
                  <a:pt x="537394" y="72057"/>
                  <a:pt x="506269" y="81499"/>
                  <a:pt x="476144" y="93071"/>
                </a:cubicBezTo>
                <a:lnTo>
                  <a:pt x="450659" y="31875"/>
                </a:lnTo>
                <a:cubicBezTo>
                  <a:pt x="484782" y="18742"/>
                  <a:pt x="520190" y="8022"/>
                  <a:pt x="556526" y="0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16" name="Blue Teeth"/>
          <p:cNvSpPr>
            <a:spLocks/>
          </p:cNvSpPr>
          <p:nvPr/>
        </p:nvSpPr>
        <p:spPr bwMode="auto">
          <a:xfrm>
            <a:off x="1390337" y="2616145"/>
            <a:ext cx="1099861" cy="1099862"/>
          </a:xfrm>
          <a:custGeom>
            <a:avLst/>
            <a:gdLst>
              <a:gd name="connsiteX0" fmla="*/ 619727 w 1466481"/>
              <a:gd name="connsiteY0" fmla="*/ 1390555 h 1466482"/>
              <a:gd name="connsiteX1" fmla="*/ 716403 w 1466481"/>
              <a:gd name="connsiteY1" fmla="*/ 1400046 h 1466482"/>
              <a:gd name="connsiteX2" fmla="*/ 716403 w 1466481"/>
              <a:gd name="connsiteY2" fmla="*/ 1466482 h 1466482"/>
              <a:gd name="connsiteX3" fmla="*/ 606799 w 1466481"/>
              <a:gd name="connsiteY3" fmla="*/ 1455707 h 1466482"/>
              <a:gd name="connsiteX4" fmla="*/ 1193149 w 1466481"/>
              <a:gd name="connsiteY4" fmla="*/ 1216659 h 1466482"/>
              <a:gd name="connsiteX5" fmla="*/ 1239927 w 1466481"/>
              <a:gd name="connsiteY5" fmla="*/ 1263553 h 1466482"/>
              <a:gd name="connsiteX6" fmla="*/ 1154831 w 1466481"/>
              <a:gd name="connsiteY6" fmla="*/ 1333610 h 1466482"/>
              <a:gd name="connsiteX7" fmla="*/ 1118077 w 1466481"/>
              <a:gd name="connsiteY7" fmla="*/ 1278448 h 1466482"/>
              <a:gd name="connsiteX8" fmla="*/ 1193149 w 1466481"/>
              <a:gd name="connsiteY8" fmla="*/ 1216659 h 1466482"/>
              <a:gd name="connsiteX9" fmla="*/ 188032 w 1466481"/>
              <a:gd name="connsiteY9" fmla="*/ 1117465 h 1466482"/>
              <a:gd name="connsiteX10" fmla="*/ 249822 w 1466481"/>
              <a:gd name="connsiteY10" fmla="*/ 1192914 h 1466482"/>
              <a:gd name="connsiteX11" fmla="*/ 202928 w 1466481"/>
              <a:gd name="connsiteY11" fmla="*/ 1239927 h 1466482"/>
              <a:gd name="connsiteX12" fmla="*/ 132871 w 1466481"/>
              <a:gd name="connsiteY12" fmla="*/ 1154475 h 1466482"/>
              <a:gd name="connsiteX13" fmla="*/ 1400590 w 1466481"/>
              <a:gd name="connsiteY13" fmla="*/ 750079 h 1466482"/>
              <a:gd name="connsiteX14" fmla="*/ 1466481 w 1466481"/>
              <a:gd name="connsiteY14" fmla="*/ 750079 h 1466482"/>
              <a:gd name="connsiteX15" fmla="*/ 1455783 w 1466481"/>
              <a:gd name="connsiteY15" fmla="*/ 859683 h 1466482"/>
              <a:gd name="connsiteX16" fmla="*/ 1391167 w 1466481"/>
              <a:gd name="connsiteY16" fmla="*/ 846755 h 1466482"/>
              <a:gd name="connsiteX17" fmla="*/ 1400590 w 1466481"/>
              <a:gd name="connsiteY17" fmla="*/ 750079 h 1466482"/>
              <a:gd name="connsiteX18" fmla="*/ 10704 w 1466481"/>
              <a:gd name="connsiteY18" fmla="*/ 606187 h 1466482"/>
              <a:gd name="connsiteX19" fmla="*/ 75927 w 1466481"/>
              <a:gd name="connsiteY19" fmla="*/ 619196 h 1466482"/>
              <a:gd name="connsiteX20" fmla="*/ 66436 w 1466481"/>
              <a:gd name="connsiteY20" fmla="*/ 716403 h 1466482"/>
              <a:gd name="connsiteX21" fmla="*/ 0 w 1466481"/>
              <a:gd name="connsiteY21" fmla="*/ 716403 h 1466482"/>
              <a:gd name="connsiteX22" fmla="*/ 10704 w 1466481"/>
              <a:gd name="connsiteY22" fmla="*/ 606187 h 1466482"/>
              <a:gd name="connsiteX23" fmla="*/ 1263553 w 1466481"/>
              <a:gd name="connsiteY23" fmla="*/ 226555 h 1466482"/>
              <a:gd name="connsiteX24" fmla="*/ 1333609 w 1466481"/>
              <a:gd name="connsiteY24" fmla="*/ 311601 h 1466482"/>
              <a:gd name="connsiteX25" fmla="*/ 1278448 w 1466481"/>
              <a:gd name="connsiteY25" fmla="*/ 348405 h 1466482"/>
              <a:gd name="connsiteX26" fmla="*/ 1216658 w 1466481"/>
              <a:gd name="connsiteY26" fmla="*/ 273305 h 1466482"/>
              <a:gd name="connsiteX27" fmla="*/ 311600 w 1466481"/>
              <a:gd name="connsiteY27" fmla="*/ 132871 h 1466482"/>
              <a:gd name="connsiteX28" fmla="*/ 348404 w 1466481"/>
              <a:gd name="connsiteY28" fmla="*/ 187999 h 1466482"/>
              <a:gd name="connsiteX29" fmla="*/ 273376 w 1466481"/>
              <a:gd name="connsiteY29" fmla="*/ 249822 h 1466482"/>
              <a:gd name="connsiteX30" fmla="*/ 226554 w 1466481"/>
              <a:gd name="connsiteY30" fmla="*/ 202885 h 1466482"/>
              <a:gd name="connsiteX31" fmla="*/ 311600 w 1466481"/>
              <a:gd name="connsiteY31" fmla="*/ 132871 h 1466482"/>
              <a:gd name="connsiteX32" fmla="*/ 750079 w 1466481"/>
              <a:gd name="connsiteY32" fmla="*/ 0 h 1466482"/>
              <a:gd name="connsiteX33" fmla="*/ 859683 w 1466481"/>
              <a:gd name="connsiteY33" fmla="*/ 10627 h 1466482"/>
              <a:gd name="connsiteX34" fmla="*/ 846809 w 1466481"/>
              <a:gd name="connsiteY34" fmla="*/ 75314 h 1466482"/>
              <a:gd name="connsiteX35" fmla="*/ 750079 w 1466481"/>
              <a:gd name="connsiteY35" fmla="*/ 65891 h 14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66481" h="1466482">
                <a:moveTo>
                  <a:pt x="619727" y="1390555"/>
                </a:moveTo>
                <a:cubicBezTo>
                  <a:pt x="651266" y="1395978"/>
                  <a:pt x="683515" y="1399190"/>
                  <a:pt x="716403" y="1400046"/>
                </a:cubicBezTo>
                <a:lnTo>
                  <a:pt x="716403" y="1466482"/>
                </a:lnTo>
                <a:cubicBezTo>
                  <a:pt x="679111" y="1465626"/>
                  <a:pt x="642529" y="1461986"/>
                  <a:pt x="606799" y="1455707"/>
                </a:cubicBezTo>
                <a:close/>
                <a:moveTo>
                  <a:pt x="1193149" y="1216659"/>
                </a:moveTo>
                <a:lnTo>
                  <a:pt x="1239927" y="1263553"/>
                </a:lnTo>
                <a:cubicBezTo>
                  <a:pt x="1213410" y="1288925"/>
                  <a:pt x="1184974" y="1312372"/>
                  <a:pt x="1154831" y="1333610"/>
                </a:cubicBezTo>
                <a:lnTo>
                  <a:pt x="1118077" y="1278448"/>
                </a:lnTo>
                <a:cubicBezTo>
                  <a:pt x="1144594" y="1259634"/>
                  <a:pt x="1169689" y="1239037"/>
                  <a:pt x="1193149" y="1216659"/>
                </a:cubicBezTo>
                <a:close/>
                <a:moveTo>
                  <a:pt x="188032" y="1117465"/>
                </a:moveTo>
                <a:cubicBezTo>
                  <a:pt x="206847" y="1144115"/>
                  <a:pt x="227444" y="1169336"/>
                  <a:pt x="249822" y="1192914"/>
                </a:cubicBezTo>
                <a:lnTo>
                  <a:pt x="202928" y="1239927"/>
                </a:lnTo>
                <a:cubicBezTo>
                  <a:pt x="177556" y="1213277"/>
                  <a:pt x="154109" y="1184698"/>
                  <a:pt x="132871" y="1154475"/>
                </a:cubicBezTo>
                <a:close/>
                <a:moveTo>
                  <a:pt x="1400590" y="750079"/>
                </a:moveTo>
                <a:lnTo>
                  <a:pt x="1466481" y="750079"/>
                </a:lnTo>
                <a:cubicBezTo>
                  <a:pt x="1465631" y="787371"/>
                  <a:pt x="1462018" y="823953"/>
                  <a:pt x="1455783" y="859683"/>
                </a:cubicBezTo>
                <a:lnTo>
                  <a:pt x="1391167" y="846755"/>
                </a:lnTo>
                <a:cubicBezTo>
                  <a:pt x="1396552" y="815216"/>
                  <a:pt x="1399740" y="782967"/>
                  <a:pt x="1400590" y="750079"/>
                </a:cubicBezTo>
                <a:close/>
                <a:moveTo>
                  <a:pt x="10704" y="606187"/>
                </a:moveTo>
                <a:lnTo>
                  <a:pt x="75927" y="619196"/>
                </a:lnTo>
                <a:cubicBezTo>
                  <a:pt x="70504" y="650931"/>
                  <a:pt x="67221" y="683381"/>
                  <a:pt x="66436" y="716403"/>
                </a:cubicBezTo>
                <a:lnTo>
                  <a:pt x="0" y="716403"/>
                </a:lnTo>
                <a:cubicBezTo>
                  <a:pt x="785" y="678949"/>
                  <a:pt x="4424" y="642139"/>
                  <a:pt x="10704" y="606187"/>
                </a:cubicBezTo>
                <a:close/>
                <a:moveTo>
                  <a:pt x="1263553" y="226555"/>
                </a:moveTo>
                <a:cubicBezTo>
                  <a:pt x="1288924" y="253056"/>
                  <a:pt x="1312371" y="281547"/>
                  <a:pt x="1333609" y="311601"/>
                </a:cubicBezTo>
                <a:lnTo>
                  <a:pt x="1278448" y="348405"/>
                </a:lnTo>
                <a:cubicBezTo>
                  <a:pt x="1259633" y="321903"/>
                  <a:pt x="1239036" y="296752"/>
                  <a:pt x="1216658" y="273305"/>
                </a:cubicBezTo>
                <a:close/>
                <a:moveTo>
                  <a:pt x="311600" y="132871"/>
                </a:moveTo>
                <a:lnTo>
                  <a:pt x="348404" y="187999"/>
                </a:lnTo>
                <a:cubicBezTo>
                  <a:pt x="321902" y="206802"/>
                  <a:pt x="296822" y="227457"/>
                  <a:pt x="273376" y="249822"/>
                </a:cubicBezTo>
                <a:lnTo>
                  <a:pt x="226554" y="202885"/>
                </a:lnTo>
                <a:cubicBezTo>
                  <a:pt x="253055" y="177529"/>
                  <a:pt x="281546" y="154096"/>
                  <a:pt x="311600" y="132871"/>
                </a:cubicBezTo>
                <a:close/>
                <a:moveTo>
                  <a:pt x="750079" y="0"/>
                </a:moveTo>
                <a:cubicBezTo>
                  <a:pt x="787349" y="850"/>
                  <a:pt x="823978" y="4393"/>
                  <a:pt x="859683" y="10627"/>
                </a:cubicBezTo>
                <a:lnTo>
                  <a:pt x="846809" y="75314"/>
                </a:lnTo>
                <a:cubicBezTo>
                  <a:pt x="815230" y="69929"/>
                  <a:pt x="782939" y="66741"/>
                  <a:pt x="750079" y="65891"/>
                </a:cubicBezTo>
                <a:close/>
              </a:path>
            </a:pathLst>
          </a:custGeom>
          <a:solidFill>
            <a:srgbClr val="0000FF"/>
          </a:solidFill>
          <a:ln w="5715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13" name="Rotor"/>
          <p:cNvGrpSpPr/>
          <p:nvPr/>
        </p:nvGrpSpPr>
        <p:grpSpPr>
          <a:xfrm>
            <a:off x="1477591" y="2703401"/>
            <a:ext cx="925352" cy="924893"/>
            <a:chOff x="1970121" y="2461534"/>
            <a:chExt cx="1233803" cy="1233191"/>
          </a:xfrm>
        </p:grpSpPr>
        <p:sp>
          <p:nvSpPr>
            <p:cNvPr id="692" name="Rotor Shaft"/>
            <p:cNvSpPr>
              <a:spLocks noChangeArrowheads="1"/>
            </p:cNvSpPr>
            <p:nvPr/>
          </p:nvSpPr>
          <p:spPr bwMode="auto">
            <a:xfrm>
              <a:off x="2529772" y="3021185"/>
              <a:ext cx="114502" cy="113889"/>
            </a:xfrm>
            <a:prstGeom prst="ellipse">
              <a:avLst/>
            </a:pr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otor Body"/>
            <p:cNvSpPr>
              <a:spLocks noEditPoints="1"/>
            </p:cNvSpPr>
            <p:nvPr/>
          </p:nvSpPr>
          <p:spPr bwMode="auto">
            <a:xfrm>
              <a:off x="2011758" y="2502559"/>
              <a:ext cx="1151141" cy="1151141"/>
            </a:xfrm>
            <a:custGeom>
              <a:avLst/>
              <a:gdLst>
                <a:gd name="T0" fmla="*/ 0 w 16159"/>
                <a:gd name="T1" fmla="*/ 8080 h 16159"/>
                <a:gd name="T2" fmla="*/ 16159 w 16159"/>
                <a:gd name="T3" fmla="*/ 8080 h 16159"/>
                <a:gd name="T4" fmla="*/ 7837 w 16159"/>
                <a:gd name="T5" fmla="*/ 4181 h 16159"/>
                <a:gd name="T6" fmla="*/ 7067 w 16159"/>
                <a:gd name="T7" fmla="*/ 8080 h 16159"/>
                <a:gd name="T8" fmla="*/ 4589 w 16159"/>
                <a:gd name="T9" fmla="*/ 9807 h 16159"/>
                <a:gd name="T10" fmla="*/ 4564 w 16159"/>
                <a:gd name="T11" fmla="*/ 9754 h 16159"/>
                <a:gd name="T12" fmla="*/ 4519 w 16159"/>
                <a:gd name="T13" fmla="*/ 9657 h 16159"/>
                <a:gd name="T14" fmla="*/ 4454 w 16159"/>
                <a:gd name="T15" fmla="*/ 9502 h 16159"/>
                <a:gd name="T16" fmla="*/ 4436 w 16159"/>
                <a:gd name="T17" fmla="*/ 9455 h 16159"/>
                <a:gd name="T18" fmla="*/ 4363 w 16159"/>
                <a:gd name="T19" fmla="*/ 9245 h 16159"/>
                <a:gd name="T20" fmla="*/ 4184 w 16159"/>
                <a:gd name="T21" fmla="*/ 8072 h 16159"/>
                <a:gd name="T22" fmla="*/ 4429 w 16159"/>
                <a:gd name="T23" fmla="*/ 6710 h 16159"/>
                <a:gd name="T24" fmla="*/ 8321 w 16159"/>
                <a:gd name="T25" fmla="*/ 4181 h 16159"/>
                <a:gd name="T26" fmla="*/ 11920 w 16159"/>
                <a:gd name="T27" fmla="*/ 8721 h 16159"/>
                <a:gd name="T28" fmla="*/ 11844 w 16159"/>
                <a:gd name="T29" fmla="*/ 9074 h 16159"/>
                <a:gd name="T30" fmla="*/ 11821 w 16159"/>
                <a:gd name="T31" fmla="*/ 9160 h 16159"/>
                <a:gd name="T32" fmla="*/ 11795 w 16159"/>
                <a:gd name="T33" fmla="*/ 9245 h 16159"/>
                <a:gd name="T34" fmla="*/ 11639 w 16159"/>
                <a:gd name="T35" fmla="*/ 9657 h 16159"/>
                <a:gd name="T36" fmla="*/ 11602 w 16159"/>
                <a:gd name="T37" fmla="*/ 9738 h 16159"/>
                <a:gd name="T38" fmla="*/ 9054 w 16159"/>
                <a:gd name="T39" fmla="*/ 8354 h 16159"/>
                <a:gd name="T40" fmla="*/ 8321 w 16159"/>
                <a:gd name="T41" fmla="*/ 7097 h 16159"/>
                <a:gd name="T42" fmla="*/ 7344 w 16159"/>
                <a:gd name="T43" fmla="*/ 8775 h 16159"/>
                <a:gd name="T44" fmla="*/ 8813 w 16159"/>
                <a:gd name="T45" fmla="*/ 8776 h 16159"/>
                <a:gd name="T46" fmla="*/ 11249 w 16159"/>
                <a:gd name="T47" fmla="*/ 10339 h 16159"/>
                <a:gd name="T48" fmla="*/ 11144 w 16159"/>
                <a:gd name="T49" fmla="*/ 10479 h 16159"/>
                <a:gd name="T50" fmla="*/ 11085 w 16159"/>
                <a:gd name="T51" fmla="*/ 10552 h 16159"/>
                <a:gd name="T52" fmla="*/ 10918 w 16159"/>
                <a:gd name="T53" fmla="*/ 10741 h 16159"/>
                <a:gd name="T54" fmla="*/ 10833 w 16159"/>
                <a:gd name="T55" fmla="*/ 10829 h 16159"/>
                <a:gd name="T56" fmla="*/ 10670 w 16159"/>
                <a:gd name="T57" fmla="*/ 10984 h 16159"/>
                <a:gd name="T58" fmla="*/ 10604 w 16159"/>
                <a:gd name="T59" fmla="*/ 11041 h 16159"/>
                <a:gd name="T60" fmla="*/ 10330 w 16159"/>
                <a:gd name="T61" fmla="*/ 11254 h 16159"/>
                <a:gd name="T62" fmla="*/ 9961 w 16159"/>
                <a:gd name="T63" fmla="*/ 11486 h 16159"/>
                <a:gd name="T64" fmla="*/ 9402 w 16159"/>
                <a:gd name="T65" fmla="*/ 11741 h 16159"/>
                <a:gd name="T66" fmla="*/ 9300 w 16159"/>
                <a:gd name="T67" fmla="*/ 11775 h 16159"/>
                <a:gd name="T68" fmla="*/ 9148 w 16159"/>
                <a:gd name="T69" fmla="*/ 11822 h 16159"/>
                <a:gd name="T70" fmla="*/ 9131 w 16159"/>
                <a:gd name="T71" fmla="*/ 11827 h 16159"/>
                <a:gd name="T72" fmla="*/ 8975 w 16159"/>
                <a:gd name="T73" fmla="*/ 11869 h 16159"/>
                <a:gd name="T74" fmla="*/ 8887 w 16159"/>
                <a:gd name="T75" fmla="*/ 11888 h 16159"/>
                <a:gd name="T76" fmla="*/ 8575 w 16159"/>
                <a:gd name="T77" fmla="*/ 11941 h 16159"/>
                <a:gd name="T78" fmla="*/ 8530 w 16159"/>
                <a:gd name="T79" fmla="*/ 11946 h 16159"/>
                <a:gd name="T80" fmla="*/ 7628 w 16159"/>
                <a:gd name="T81" fmla="*/ 11945 h 16159"/>
                <a:gd name="T82" fmla="*/ 7583 w 16159"/>
                <a:gd name="T83" fmla="*/ 11941 h 16159"/>
                <a:gd name="T84" fmla="*/ 7271 w 16159"/>
                <a:gd name="T85" fmla="*/ 11888 h 16159"/>
                <a:gd name="T86" fmla="*/ 7183 w 16159"/>
                <a:gd name="T87" fmla="*/ 11869 h 16159"/>
                <a:gd name="T88" fmla="*/ 7026 w 16159"/>
                <a:gd name="T89" fmla="*/ 11827 h 16159"/>
                <a:gd name="T90" fmla="*/ 6921 w 16159"/>
                <a:gd name="T91" fmla="*/ 11796 h 16159"/>
                <a:gd name="T92" fmla="*/ 6836 w 16159"/>
                <a:gd name="T93" fmla="*/ 11768 h 16159"/>
                <a:gd name="T94" fmla="*/ 6592 w 16159"/>
                <a:gd name="T95" fmla="*/ 11676 h 16159"/>
                <a:gd name="T96" fmla="*/ 6197 w 16159"/>
                <a:gd name="T97" fmla="*/ 11486 h 16159"/>
                <a:gd name="T98" fmla="*/ 5555 w 16159"/>
                <a:gd name="T99" fmla="*/ 11043 h 16159"/>
                <a:gd name="T100" fmla="*/ 5499 w 16159"/>
                <a:gd name="T101" fmla="*/ 10993 h 16159"/>
                <a:gd name="T102" fmla="*/ 5460 w 16159"/>
                <a:gd name="T103" fmla="*/ 10959 h 16159"/>
                <a:gd name="T104" fmla="*/ 5181 w 16159"/>
                <a:gd name="T105" fmla="*/ 10677 h 16159"/>
                <a:gd name="T106" fmla="*/ 5068 w 16159"/>
                <a:gd name="T107" fmla="*/ 10545 h 16159"/>
                <a:gd name="T108" fmla="*/ 5014 w 16159"/>
                <a:gd name="T109" fmla="*/ 10478 h 16159"/>
                <a:gd name="T110" fmla="*/ 4833 w 16159"/>
                <a:gd name="T111" fmla="*/ 10226 h 1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159" h="16159">
                  <a:moveTo>
                    <a:pt x="8079" y="0"/>
                  </a:moveTo>
                  <a:cubicBezTo>
                    <a:pt x="3617" y="0"/>
                    <a:pt x="0" y="3617"/>
                    <a:pt x="0" y="8080"/>
                  </a:cubicBezTo>
                  <a:cubicBezTo>
                    <a:pt x="0" y="12542"/>
                    <a:pt x="3617" y="16159"/>
                    <a:pt x="8079" y="16159"/>
                  </a:cubicBezTo>
                  <a:cubicBezTo>
                    <a:pt x="12542" y="16159"/>
                    <a:pt x="16159" y="12542"/>
                    <a:pt x="16159" y="8080"/>
                  </a:cubicBezTo>
                  <a:cubicBezTo>
                    <a:pt x="16159" y="3617"/>
                    <a:pt x="12542" y="0"/>
                    <a:pt x="8079" y="0"/>
                  </a:cubicBezTo>
                  <a:close/>
                  <a:moveTo>
                    <a:pt x="7837" y="4181"/>
                  </a:moveTo>
                  <a:lnTo>
                    <a:pt x="7837" y="7097"/>
                  </a:lnTo>
                  <a:cubicBezTo>
                    <a:pt x="7395" y="7205"/>
                    <a:pt x="7067" y="7604"/>
                    <a:pt x="7067" y="8080"/>
                  </a:cubicBezTo>
                  <a:cubicBezTo>
                    <a:pt x="7067" y="8175"/>
                    <a:pt x="7080" y="8267"/>
                    <a:pt x="7105" y="8354"/>
                  </a:cubicBezTo>
                  <a:lnTo>
                    <a:pt x="4589" y="9807"/>
                  </a:lnTo>
                  <a:cubicBezTo>
                    <a:pt x="4582" y="9792"/>
                    <a:pt x="4575" y="9778"/>
                    <a:pt x="4568" y="9763"/>
                  </a:cubicBezTo>
                  <a:cubicBezTo>
                    <a:pt x="4567" y="9760"/>
                    <a:pt x="4566" y="9757"/>
                    <a:pt x="4564" y="9754"/>
                  </a:cubicBezTo>
                  <a:cubicBezTo>
                    <a:pt x="4558" y="9740"/>
                    <a:pt x="4551" y="9726"/>
                    <a:pt x="4545" y="9712"/>
                  </a:cubicBezTo>
                  <a:cubicBezTo>
                    <a:pt x="4536" y="9694"/>
                    <a:pt x="4528" y="9676"/>
                    <a:pt x="4519" y="9657"/>
                  </a:cubicBezTo>
                  <a:cubicBezTo>
                    <a:pt x="4507" y="9631"/>
                    <a:pt x="4496" y="9604"/>
                    <a:pt x="4485" y="9577"/>
                  </a:cubicBezTo>
                  <a:cubicBezTo>
                    <a:pt x="4474" y="9552"/>
                    <a:pt x="4464" y="9527"/>
                    <a:pt x="4454" y="9502"/>
                  </a:cubicBezTo>
                  <a:cubicBezTo>
                    <a:pt x="4453" y="9500"/>
                    <a:pt x="4452" y="9498"/>
                    <a:pt x="4451" y="9495"/>
                  </a:cubicBezTo>
                  <a:cubicBezTo>
                    <a:pt x="4446" y="9482"/>
                    <a:pt x="4441" y="9468"/>
                    <a:pt x="4436" y="9455"/>
                  </a:cubicBezTo>
                  <a:cubicBezTo>
                    <a:pt x="4431" y="9441"/>
                    <a:pt x="4425" y="9427"/>
                    <a:pt x="4420" y="9412"/>
                  </a:cubicBezTo>
                  <a:cubicBezTo>
                    <a:pt x="4400" y="9357"/>
                    <a:pt x="4381" y="9301"/>
                    <a:pt x="4363" y="9245"/>
                  </a:cubicBezTo>
                  <a:cubicBezTo>
                    <a:pt x="4345" y="9188"/>
                    <a:pt x="4329" y="9131"/>
                    <a:pt x="4314" y="9074"/>
                  </a:cubicBezTo>
                  <a:cubicBezTo>
                    <a:pt x="4229" y="8754"/>
                    <a:pt x="4184" y="8418"/>
                    <a:pt x="4184" y="8072"/>
                  </a:cubicBezTo>
                  <a:cubicBezTo>
                    <a:pt x="4184" y="7627"/>
                    <a:pt x="4259" y="7199"/>
                    <a:pt x="4396" y="6801"/>
                  </a:cubicBezTo>
                  <a:cubicBezTo>
                    <a:pt x="4406" y="6770"/>
                    <a:pt x="4417" y="6740"/>
                    <a:pt x="4429" y="6710"/>
                  </a:cubicBezTo>
                  <a:cubicBezTo>
                    <a:pt x="4954" y="5300"/>
                    <a:pt x="6270" y="4277"/>
                    <a:pt x="7837" y="4181"/>
                  </a:cubicBezTo>
                  <a:close/>
                  <a:moveTo>
                    <a:pt x="8321" y="4181"/>
                  </a:moveTo>
                  <a:cubicBezTo>
                    <a:pt x="10360" y="4306"/>
                    <a:pt x="11974" y="5999"/>
                    <a:pt x="11974" y="8071"/>
                  </a:cubicBezTo>
                  <a:cubicBezTo>
                    <a:pt x="11974" y="8292"/>
                    <a:pt x="11955" y="8510"/>
                    <a:pt x="11920" y="8721"/>
                  </a:cubicBezTo>
                  <a:cubicBezTo>
                    <a:pt x="11915" y="8751"/>
                    <a:pt x="11910" y="8780"/>
                    <a:pt x="11904" y="8810"/>
                  </a:cubicBezTo>
                  <a:cubicBezTo>
                    <a:pt x="11887" y="8899"/>
                    <a:pt x="11867" y="8987"/>
                    <a:pt x="11844" y="9074"/>
                  </a:cubicBezTo>
                  <a:cubicBezTo>
                    <a:pt x="11838" y="9096"/>
                    <a:pt x="11833" y="9118"/>
                    <a:pt x="11827" y="9140"/>
                  </a:cubicBezTo>
                  <a:cubicBezTo>
                    <a:pt x="11825" y="9147"/>
                    <a:pt x="11823" y="9153"/>
                    <a:pt x="11821" y="9160"/>
                  </a:cubicBezTo>
                  <a:cubicBezTo>
                    <a:pt x="11819" y="9165"/>
                    <a:pt x="11817" y="9171"/>
                    <a:pt x="11815" y="9176"/>
                  </a:cubicBezTo>
                  <a:cubicBezTo>
                    <a:pt x="11809" y="9199"/>
                    <a:pt x="11802" y="9222"/>
                    <a:pt x="11795" y="9245"/>
                  </a:cubicBezTo>
                  <a:cubicBezTo>
                    <a:pt x="11768" y="9330"/>
                    <a:pt x="11739" y="9413"/>
                    <a:pt x="11707" y="9495"/>
                  </a:cubicBezTo>
                  <a:cubicBezTo>
                    <a:pt x="11685" y="9550"/>
                    <a:pt x="11662" y="9604"/>
                    <a:pt x="11639" y="9657"/>
                  </a:cubicBezTo>
                  <a:cubicBezTo>
                    <a:pt x="11636" y="9664"/>
                    <a:pt x="11633" y="9670"/>
                    <a:pt x="11630" y="9677"/>
                  </a:cubicBezTo>
                  <a:cubicBezTo>
                    <a:pt x="11621" y="9697"/>
                    <a:pt x="11612" y="9717"/>
                    <a:pt x="11602" y="9738"/>
                  </a:cubicBezTo>
                  <a:cubicBezTo>
                    <a:pt x="11591" y="9761"/>
                    <a:pt x="11580" y="9784"/>
                    <a:pt x="11568" y="9807"/>
                  </a:cubicBezTo>
                  <a:lnTo>
                    <a:pt x="9054" y="8354"/>
                  </a:lnTo>
                  <a:cubicBezTo>
                    <a:pt x="9078" y="8267"/>
                    <a:pt x="9091" y="8175"/>
                    <a:pt x="9091" y="8080"/>
                  </a:cubicBezTo>
                  <a:cubicBezTo>
                    <a:pt x="9091" y="7604"/>
                    <a:pt x="8763" y="7205"/>
                    <a:pt x="8321" y="7097"/>
                  </a:cubicBezTo>
                  <a:lnTo>
                    <a:pt x="8321" y="4181"/>
                  </a:lnTo>
                  <a:close/>
                  <a:moveTo>
                    <a:pt x="7344" y="8775"/>
                  </a:moveTo>
                  <a:cubicBezTo>
                    <a:pt x="7529" y="8970"/>
                    <a:pt x="7790" y="9092"/>
                    <a:pt x="8079" y="9092"/>
                  </a:cubicBezTo>
                  <a:cubicBezTo>
                    <a:pt x="8369" y="9092"/>
                    <a:pt x="8629" y="8971"/>
                    <a:pt x="8813" y="8776"/>
                  </a:cubicBezTo>
                  <a:lnTo>
                    <a:pt x="11325" y="10226"/>
                  </a:lnTo>
                  <a:cubicBezTo>
                    <a:pt x="11300" y="10264"/>
                    <a:pt x="11275" y="10302"/>
                    <a:pt x="11249" y="10339"/>
                  </a:cubicBezTo>
                  <a:cubicBezTo>
                    <a:pt x="11215" y="10386"/>
                    <a:pt x="11180" y="10432"/>
                    <a:pt x="11144" y="10478"/>
                  </a:cubicBezTo>
                  <a:cubicBezTo>
                    <a:pt x="11144" y="10478"/>
                    <a:pt x="11144" y="10479"/>
                    <a:pt x="11144" y="10479"/>
                  </a:cubicBezTo>
                  <a:cubicBezTo>
                    <a:pt x="11126" y="10502"/>
                    <a:pt x="11108" y="10523"/>
                    <a:pt x="11090" y="10545"/>
                  </a:cubicBezTo>
                  <a:cubicBezTo>
                    <a:pt x="11088" y="10548"/>
                    <a:pt x="11087" y="10550"/>
                    <a:pt x="11085" y="10552"/>
                  </a:cubicBezTo>
                  <a:cubicBezTo>
                    <a:pt x="11068" y="10572"/>
                    <a:pt x="11052" y="10592"/>
                    <a:pt x="11034" y="10612"/>
                  </a:cubicBezTo>
                  <a:cubicBezTo>
                    <a:pt x="10997" y="10656"/>
                    <a:pt x="10958" y="10699"/>
                    <a:pt x="10918" y="10741"/>
                  </a:cubicBezTo>
                  <a:cubicBezTo>
                    <a:pt x="10899" y="10762"/>
                    <a:pt x="10878" y="10783"/>
                    <a:pt x="10858" y="10804"/>
                  </a:cubicBezTo>
                  <a:cubicBezTo>
                    <a:pt x="10849" y="10812"/>
                    <a:pt x="10842" y="10821"/>
                    <a:pt x="10833" y="10829"/>
                  </a:cubicBezTo>
                  <a:cubicBezTo>
                    <a:pt x="10821" y="10841"/>
                    <a:pt x="10809" y="10852"/>
                    <a:pt x="10797" y="10864"/>
                  </a:cubicBezTo>
                  <a:cubicBezTo>
                    <a:pt x="10755" y="10905"/>
                    <a:pt x="10713" y="10945"/>
                    <a:pt x="10670" y="10984"/>
                  </a:cubicBezTo>
                  <a:cubicBezTo>
                    <a:pt x="10656" y="10996"/>
                    <a:pt x="10642" y="11009"/>
                    <a:pt x="10629" y="11021"/>
                  </a:cubicBezTo>
                  <a:cubicBezTo>
                    <a:pt x="10621" y="11027"/>
                    <a:pt x="10612" y="11034"/>
                    <a:pt x="10604" y="11041"/>
                  </a:cubicBezTo>
                  <a:cubicBezTo>
                    <a:pt x="10604" y="11042"/>
                    <a:pt x="10603" y="11042"/>
                    <a:pt x="10602" y="11043"/>
                  </a:cubicBezTo>
                  <a:cubicBezTo>
                    <a:pt x="10515" y="11117"/>
                    <a:pt x="10424" y="11188"/>
                    <a:pt x="10330" y="11254"/>
                  </a:cubicBezTo>
                  <a:cubicBezTo>
                    <a:pt x="10259" y="11305"/>
                    <a:pt x="10187" y="11353"/>
                    <a:pt x="10112" y="11398"/>
                  </a:cubicBezTo>
                  <a:cubicBezTo>
                    <a:pt x="10063" y="11429"/>
                    <a:pt x="10012" y="11458"/>
                    <a:pt x="9961" y="11486"/>
                  </a:cubicBezTo>
                  <a:cubicBezTo>
                    <a:pt x="9833" y="11557"/>
                    <a:pt x="9702" y="11620"/>
                    <a:pt x="9566" y="11676"/>
                  </a:cubicBezTo>
                  <a:cubicBezTo>
                    <a:pt x="9512" y="11699"/>
                    <a:pt x="9457" y="11721"/>
                    <a:pt x="9402" y="11741"/>
                  </a:cubicBezTo>
                  <a:cubicBezTo>
                    <a:pt x="9377" y="11749"/>
                    <a:pt x="9353" y="11758"/>
                    <a:pt x="9329" y="11766"/>
                  </a:cubicBezTo>
                  <a:cubicBezTo>
                    <a:pt x="9319" y="11769"/>
                    <a:pt x="9309" y="11772"/>
                    <a:pt x="9300" y="11775"/>
                  </a:cubicBezTo>
                  <a:cubicBezTo>
                    <a:pt x="9279" y="11782"/>
                    <a:pt x="9258" y="11789"/>
                    <a:pt x="9237" y="11796"/>
                  </a:cubicBezTo>
                  <a:cubicBezTo>
                    <a:pt x="9208" y="11805"/>
                    <a:pt x="9178" y="11813"/>
                    <a:pt x="9148" y="11822"/>
                  </a:cubicBezTo>
                  <a:cubicBezTo>
                    <a:pt x="9147" y="11822"/>
                    <a:pt x="9146" y="11823"/>
                    <a:pt x="9145" y="11823"/>
                  </a:cubicBezTo>
                  <a:cubicBezTo>
                    <a:pt x="9141" y="11824"/>
                    <a:pt x="9136" y="11825"/>
                    <a:pt x="9131" y="11827"/>
                  </a:cubicBezTo>
                  <a:cubicBezTo>
                    <a:pt x="9105" y="11834"/>
                    <a:pt x="9079" y="11842"/>
                    <a:pt x="9053" y="11849"/>
                  </a:cubicBezTo>
                  <a:cubicBezTo>
                    <a:pt x="9027" y="11856"/>
                    <a:pt x="9001" y="11863"/>
                    <a:pt x="8975" y="11869"/>
                  </a:cubicBezTo>
                  <a:cubicBezTo>
                    <a:pt x="8970" y="11870"/>
                    <a:pt x="8964" y="11871"/>
                    <a:pt x="8958" y="11872"/>
                  </a:cubicBezTo>
                  <a:cubicBezTo>
                    <a:pt x="8935" y="11878"/>
                    <a:pt x="8911" y="11883"/>
                    <a:pt x="8887" y="11888"/>
                  </a:cubicBezTo>
                  <a:cubicBezTo>
                    <a:pt x="8880" y="11890"/>
                    <a:pt x="8872" y="11891"/>
                    <a:pt x="8864" y="11893"/>
                  </a:cubicBezTo>
                  <a:cubicBezTo>
                    <a:pt x="8769" y="11913"/>
                    <a:pt x="8672" y="11928"/>
                    <a:pt x="8575" y="11941"/>
                  </a:cubicBezTo>
                  <a:cubicBezTo>
                    <a:pt x="8560" y="11943"/>
                    <a:pt x="8545" y="11945"/>
                    <a:pt x="8530" y="11947"/>
                  </a:cubicBezTo>
                  <a:lnTo>
                    <a:pt x="8530" y="11946"/>
                  </a:lnTo>
                  <a:cubicBezTo>
                    <a:pt x="8382" y="11963"/>
                    <a:pt x="8232" y="11972"/>
                    <a:pt x="8079" y="11972"/>
                  </a:cubicBezTo>
                  <a:cubicBezTo>
                    <a:pt x="7927" y="11972"/>
                    <a:pt x="7776" y="11963"/>
                    <a:pt x="7628" y="11945"/>
                  </a:cubicBezTo>
                  <a:lnTo>
                    <a:pt x="7628" y="11947"/>
                  </a:lnTo>
                  <a:cubicBezTo>
                    <a:pt x="7613" y="11945"/>
                    <a:pt x="7598" y="11943"/>
                    <a:pt x="7583" y="11941"/>
                  </a:cubicBezTo>
                  <a:cubicBezTo>
                    <a:pt x="7485" y="11928"/>
                    <a:pt x="7389" y="11913"/>
                    <a:pt x="7294" y="11893"/>
                  </a:cubicBezTo>
                  <a:cubicBezTo>
                    <a:pt x="7286" y="11891"/>
                    <a:pt x="7278" y="11890"/>
                    <a:pt x="7271" y="11888"/>
                  </a:cubicBezTo>
                  <a:cubicBezTo>
                    <a:pt x="7247" y="11883"/>
                    <a:pt x="7223" y="11878"/>
                    <a:pt x="7199" y="11872"/>
                  </a:cubicBezTo>
                  <a:cubicBezTo>
                    <a:pt x="7194" y="11871"/>
                    <a:pt x="7188" y="11870"/>
                    <a:pt x="7183" y="11869"/>
                  </a:cubicBezTo>
                  <a:cubicBezTo>
                    <a:pt x="7157" y="11863"/>
                    <a:pt x="7131" y="11856"/>
                    <a:pt x="7105" y="11849"/>
                  </a:cubicBezTo>
                  <a:cubicBezTo>
                    <a:pt x="7079" y="11842"/>
                    <a:pt x="7053" y="11834"/>
                    <a:pt x="7026" y="11827"/>
                  </a:cubicBezTo>
                  <a:cubicBezTo>
                    <a:pt x="7021" y="11825"/>
                    <a:pt x="7015" y="11824"/>
                    <a:pt x="7010" y="11822"/>
                  </a:cubicBezTo>
                  <a:cubicBezTo>
                    <a:pt x="6980" y="11813"/>
                    <a:pt x="6950" y="11805"/>
                    <a:pt x="6921" y="11796"/>
                  </a:cubicBezTo>
                  <a:cubicBezTo>
                    <a:pt x="6900" y="11789"/>
                    <a:pt x="6879" y="11782"/>
                    <a:pt x="6858" y="11775"/>
                  </a:cubicBezTo>
                  <a:cubicBezTo>
                    <a:pt x="6851" y="11773"/>
                    <a:pt x="6843" y="11770"/>
                    <a:pt x="6836" y="11768"/>
                  </a:cubicBezTo>
                  <a:cubicBezTo>
                    <a:pt x="6809" y="11759"/>
                    <a:pt x="6783" y="11750"/>
                    <a:pt x="6756" y="11741"/>
                  </a:cubicBezTo>
                  <a:cubicBezTo>
                    <a:pt x="6701" y="11721"/>
                    <a:pt x="6646" y="11699"/>
                    <a:pt x="6592" y="11676"/>
                  </a:cubicBezTo>
                  <a:cubicBezTo>
                    <a:pt x="6510" y="11642"/>
                    <a:pt x="6431" y="11607"/>
                    <a:pt x="6352" y="11568"/>
                  </a:cubicBezTo>
                  <a:cubicBezTo>
                    <a:pt x="6300" y="11542"/>
                    <a:pt x="6248" y="11514"/>
                    <a:pt x="6197" y="11486"/>
                  </a:cubicBezTo>
                  <a:cubicBezTo>
                    <a:pt x="6018" y="11387"/>
                    <a:pt x="5848" y="11275"/>
                    <a:pt x="5688" y="11151"/>
                  </a:cubicBezTo>
                  <a:cubicBezTo>
                    <a:pt x="5643" y="11116"/>
                    <a:pt x="5599" y="11080"/>
                    <a:pt x="5555" y="11043"/>
                  </a:cubicBezTo>
                  <a:cubicBezTo>
                    <a:pt x="5554" y="11042"/>
                    <a:pt x="5553" y="11040"/>
                    <a:pt x="5552" y="11039"/>
                  </a:cubicBezTo>
                  <a:cubicBezTo>
                    <a:pt x="5534" y="11024"/>
                    <a:pt x="5517" y="11009"/>
                    <a:pt x="5499" y="10993"/>
                  </a:cubicBezTo>
                  <a:cubicBezTo>
                    <a:pt x="5493" y="10988"/>
                    <a:pt x="5488" y="10983"/>
                    <a:pt x="5482" y="10978"/>
                  </a:cubicBezTo>
                  <a:cubicBezTo>
                    <a:pt x="5474" y="10971"/>
                    <a:pt x="5467" y="10965"/>
                    <a:pt x="5460" y="10959"/>
                  </a:cubicBezTo>
                  <a:cubicBezTo>
                    <a:pt x="5405" y="10909"/>
                    <a:pt x="5352" y="10856"/>
                    <a:pt x="5300" y="10804"/>
                  </a:cubicBezTo>
                  <a:cubicBezTo>
                    <a:pt x="5260" y="10762"/>
                    <a:pt x="5220" y="10720"/>
                    <a:pt x="5181" y="10677"/>
                  </a:cubicBezTo>
                  <a:cubicBezTo>
                    <a:pt x="5145" y="10636"/>
                    <a:pt x="5108" y="10595"/>
                    <a:pt x="5073" y="10552"/>
                  </a:cubicBezTo>
                  <a:cubicBezTo>
                    <a:pt x="5071" y="10550"/>
                    <a:pt x="5070" y="10548"/>
                    <a:pt x="5068" y="10545"/>
                  </a:cubicBezTo>
                  <a:cubicBezTo>
                    <a:pt x="5050" y="10523"/>
                    <a:pt x="5032" y="10502"/>
                    <a:pt x="5014" y="10479"/>
                  </a:cubicBezTo>
                  <a:cubicBezTo>
                    <a:pt x="5014" y="10479"/>
                    <a:pt x="5014" y="10478"/>
                    <a:pt x="5014" y="10478"/>
                  </a:cubicBezTo>
                  <a:cubicBezTo>
                    <a:pt x="4978" y="10432"/>
                    <a:pt x="4943" y="10386"/>
                    <a:pt x="4909" y="10339"/>
                  </a:cubicBezTo>
                  <a:cubicBezTo>
                    <a:pt x="4883" y="10302"/>
                    <a:pt x="4858" y="10264"/>
                    <a:pt x="4833" y="10226"/>
                  </a:cubicBezTo>
                  <a:lnTo>
                    <a:pt x="7344" y="8775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at Permanent Magnet"/>
            <p:cNvSpPr>
              <a:spLocks noEditPoints="1"/>
            </p:cNvSpPr>
            <p:nvPr/>
          </p:nvSpPr>
          <p:spPr bwMode="auto">
            <a:xfrm>
              <a:off x="1970121" y="2461534"/>
              <a:ext cx="1233803" cy="1233191"/>
            </a:xfrm>
            <a:custGeom>
              <a:avLst/>
              <a:gdLst>
                <a:gd name="T0" fmla="*/ 8659 w 17318"/>
                <a:gd name="T1" fmla="*/ 0 h 17318"/>
                <a:gd name="T2" fmla="*/ 0 w 17318"/>
                <a:gd name="T3" fmla="*/ 8659 h 17318"/>
                <a:gd name="T4" fmla="*/ 8659 w 17318"/>
                <a:gd name="T5" fmla="*/ 17318 h 17318"/>
                <a:gd name="T6" fmla="*/ 17318 w 17318"/>
                <a:gd name="T7" fmla="*/ 8659 h 17318"/>
                <a:gd name="T8" fmla="*/ 8659 w 17318"/>
                <a:gd name="T9" fmla="*/ 0 h 17318"/>
                <a:gd name="T10" fmla="*/ 8659 w 17318"/>
                <a:gd name="T11" fmla="*/ 3174 h 17318"/>
                <a:gd name="T12" fmla="*/ 14144 w 17318"/>
                <a:gd name="T13" fmla="*/ 8659 h 17318"/>
                <a:gd name="T14" fmla="*/ 8659 w 17318"/>
                <a:gd name="T15" fmla="*/ 14144 h 17318"/>
                <a:gd name="T16" fmla="*/ 3175 w 17318"/>
                <a:gd name="T17" fmla="*/ 8659 h 17318"/>
                <a:gd name="T18" fmla="*/ 8659 w 17318"/>
                <a:gd name="T19" fmla="*/ 3174 h 17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18" h="17318">
                  <a:moveTo>
                    <a:pt x="8659" y="0"/>
                  </a:moveTo>
                  <a:cubicBezTo>
                    <a:pt x="3877" y="0"/>
                    <a:pt x="0" y="3876"/>
                    <a:pt x="0" y="8659"/>
                  </a:cubicBezTo>
                  <a:cubicBezTo>
                    <a:pt x="0" y="13441"/>
                    <a:pt x="3877" y="17318"/>
                    <a:pt x="8659" y="17318"/>
                  </a:cubicBezTo>
                  <a:cubicBezTo>
                    <a:pt x="13441" y="17318"/>
                    <a:pt x="17318" y="13441"/>
                    <a:pt x="17318" y="8659"/>
                  </a:cubicBezTo>
                  <a:cubicBezTo>
                    <a:pt x="17318" y="3876"/>
                    <a:pt x="13441" y="0"/>
                    <a:pt x="8659" y="0"/>
                  </a:cubicBezTo>
                  <a:close/>
                  <a:moveTo>
                    <a:pt x="8659" y="3174"/>
                  </a:moveTo>
                  <a:cubicBezTo>
                    <a:pt x="11689" y="3174"/>
                    <a:pt x="14144" y="5629"/>
                    <a:pt x="14144" y="8659"/>
                  </a:cubicBezTo>
                  <a:cubicBezTo>
                    <a:pt x="14144" y="11688"/>
                    <a:pt x="11689" y="14144"/>
                    <a:pt x="8659" y="14144"/>
                  </a:cubicBezTo>
                  <a:cubicBezTo>
                    <a:pt x="5630" y="14144"/>
                    <a:pt x="3175" y="11688"/>
                    <a:pt x="3175" y="8659"/>
                  </a:cubicBezTo>
                  <a:cubicBezTo>
                    <a:pt x="3175" y="5629"/>
                    <a:pt x="5630" y="3174"/>
                    <a:pt x="8659" y="3174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Rotor Gear"/>
            <p:cNvSpPr>
              <a:spLocks/>
            </p:cNvSpPr>
            <p:nvPr/>
          </p:nvSpPr>
          <p:spPr bwMode="auto">
            <a:xfrm>
              <a:off x="2428128" y="2919542"/>
              <a:ext cx="316564" cy="311053"/>
            </a:xfrm>
            <a:custGeom>
              <a:avLst/>
              <a:gdLst>
                <a:gd name="T0" fmla="*/ 3674 w 4445"/>
                <a:gd name="T1" fmla="*/ 3814 h 4365"/>
                <a:gd name="T2" fmla="*/ 2760 w 4445"/>
                <a:gd name="T3" fmla="*/ 3546 h 4365"/>
                <a:gd name="T4" fmla="*/ 2272 w 4445"/>
                <a:gd name="T5" fmla="*/ 4358 h 4365"/>
                <a:gd name="T6" fmla="*/ 1746 w 4445"/>
                <a:gd name="T7" fmla="*/ 3569 h 4365"/>
                <a:gd name="T8" fmla="*/ 846 w 4445"/>
                <a:gd name="T9" fmla="*/ 3879 h 4365"/>
                <a:gd name="T10" fmla="*/ 954 w 4445"/>
                <a:gd name="T11" fmla="*/ 2939 h 4365"/>
                <a:gd name="T12" fmla="*/ 64 w 4445"/>
                <a:gd name="T13" fmla="*/ 2602 h 4365"/>
                <a:gd name="T14" fmla="*/ 754 w 4445"/>
                <a:gd name="T15" fmla="*/ 1950 h 4365"/>
                <a:gd name="T16" fmla="*/ 291 w 4445"/>
                <a:gd name="T17" fmla="*/ 1124 h 4365"/>
                <a:gd name="T18" fmla="*/ 1242 w 4445"/>
                <a:gd name="T19" fmla="*/ 1066 h 4365"/>
                <a:gd name="T20" fmla="*/ 1421 w 4445"/>
                <a:gd name="T21" fmla="*/ 137 h 4365"/>
                <a:gd name="T22" fmla="*/ 2187 w 4445"/>
                <a:gd name="T23" fmla="*/ 700 h 4365"/>
                <a:gd name="T24" fmla="*/ 2926 w 4445"/>
                <a:gd name="T25" fmla="*/ 103 h 4365"/>
                <a:gd name="T26" fmla="*/ 3148 w 4445"/>
                <a:gd name="T27" fmla="*/ 1023 h 4365"/>
                <a:gd name="T28" fmla="*/ 4101 w 4445"/>
                <a:gd name="T29" fmla="*/ 1037 h 4365"/>
                <a:gd name="T30" fmla="*/ 3676 w 4445"/>
                <a:gd name="T31" fmla="*/ 1884 h 4365"/>
                <a:gd name="T32" fmla="*/ 4396 w 4445"/>
                <a:gd name="T33" fmla="*/ 2503 h 4365"/>
                <a:gd name="T34" fmla="*/ 3523 w 4445"/>
                <a:gd name="T35" fmla="*/ 2880 h 4365"/>
                <a:gd name="T36" fmla="*/ 3674 w 4445"/>
                <a:gd name="T37" fmla="*/ 3814 h 4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5" h="4365">
                  <a:moveTo>
                    <a:pt x="3674" y="3814"/>
                  </a:moveTo>
                  <a:cubicBezTo>
                    <a:pt x="3430" y="4027"/>
                    <a:pt x="3062" y="3429"/>
                    <a:pt x="2760" y="3546"/>
                  </a:cubicBezTo>
                  <a:cubicBezTo>
                    <a:pt x="2459" y="3663"/>
                    <a:pt x="2595" y="4350"/>
                    <a:pt x="2272" y="4358"/>
                  </a:cubicBezTo>
                  <a:cubicBezTo>
                    <a:pt x="1948" y="4365"/>
                    <a:pt x="2053" y="3672"/>
                    <a:pt x="1746" y="3569"/>
                  </a:cubicBezTo>
                  <a:cubicBezTo>
                    <a:pt x="1439" y="3466"/>
                    <a:pt x="1099" y="4080"/>
                    <a:pt x="846" y="3879"/>
                  </a:cubicBezTo>
                  <a:cubicBezTo>
                    <a:pt x="593" y="3678"/>
                    <a:pt x="1122" y="3214"/>
                    <a:pt x="954" y="2939"/>
                  </a:cubicBezTo>
                  <a:cubicBezTo>
                    <a:pt x="785" y="2664"/>
                    <a:pt x="127" y="2917"/>
                    <a:pt x="64" y="2602"/>
                  </a:cubicBezTo>
                  <a:cubicBezTo>
                    <a:pt x="0" y="2286"/>
                    <a:pt x="706" y="2268"/>
                    <a:pt x="754" y="1950"/>
                  </a:cubicBezTo>
                  <a:cubicBezTo>
                    <a:pt x="803" y="1632"/>
                    <a:pt x="135" y="1406"/>
                    <a:pt x="291" y="1124"/>
                  </a:cubicBezTo>
                  <a:cubicBezTo>
                    <a:pt x="446" y="842"/>
                    <a:pt x="998" y="1278"/>
                    <a:pt x="1242" y="1066"/>
                  </a:cubicBezTo>
                  <a:cubicBezTo>
                    <a:pt x="1485" y="854"/>
                    <a:pt x="1120" y="254"/>
                    <a:pt x="1421" y="137"/>
                  </a:cubicBezTo>
                  <a:cubicBezTo>
                    <a:pt x="1723" y="20"/>
                    <a:pt x="1863" y="707"/>
                    <a:pt x="2187" y="700"/>
                  </a:cubicBezTo>
                  <a:cubicBezTo>
                    <a:pt x="2511" y="692"/>
                    <a:pt x="2619" y="0"/>
                    <a:pt x="2926" y="103"/>
                  </a:cubicBezTo>
                  <a:cubicBezTo>
                    <a:pt x="3233" y="206"/>
                    <a:pt x="2896" y="821"/>
                    <a:pt x="3148" y="1023"/>
                  </a:cubicBezTo>
                  <a:cubicBezTo>
                    <a:pt x="3401" y="1224"/>
                    <a:pt x="3932" y="762"/>
                    <a:pt x="4101" y="1037"/>
                  </a:cubicBezTo>
                  <a:cubicBezTo>
                    <a:pt x="4269" y="1312"/>
                    <a:pt x="3612" y="1568"/>
                    <a:pt x="3676" y="1884"/>
                  </a:cubicBezTo>
                  <a:cubicBezTo>
                    <a:pt x="3739" y="2199"/>
                    <a:pt x="4445" y="2185"/>
                    <a:pt x="4396" y="2503"/>
                  </a:cubicBezTo>
                  <a:cubicBezTo>
                    <a:pt x="4347" y="2821"/>
                    <a:pt x="3678" y="2598"/>
                    <a:pt x="3523" y="2880"/>
                  </a:cubicBezTo>
                  <a:cubicBezTo>
                    <a:pt x="3367" y="3162"/>
                    <a:pt x="3917" y="3602"/>
                    <a:pt x="3674" y="3814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12" name="Magnetic Poles"/>
            <p:cNvGrpSpPr/>
            <p:nvPr/>
          </p:nvGrpSpPr>
          <p:grpSpPr>
            <a:xfrm>
              <a:off x="1978693" y="2470106"/>
              <a:ext cx="1216658" cy="1216046"/>
              <a:chOff x="1978693" y="2470106"/>
              <a:chExt cx="1216658" cy="1216046"/>
            </a:xfrm>
          </p:grpSpPr>
          <p:grpSp>
            <p:nvGrpSpPr>
              <p:cNvPr id="711" name="North Poles"/>
              <p:cNvGrpSpPr/>
              <p:nvPr/>
            </p:nvGrpSpPr>
            <p:grpSpPr>
              <a:xfrm>
                <a:off x="1978693" y="2470106"/>
                <a:ext cx="1216658" cy="1216046"/>
                <a:chOff x="1978693" y="2470106"/>
                <a:chExt cx="1216658" cy="1216046"/>
              </a:xfrm>
            </p:grpSpPr>
            <p:sp>
              <p:nvSpPr>
                <p:cNvPr id="697" name="North Pole Fields"/>
                <p:cNvSpPr>
                  <a:spLocks noEditPoints="1"/>
                </p:cNvSpPr>
                <p:nvPr/>
              </p:nvSpPr>
              <p:spPr bwMode="auto">
                <a:xfrm>
                  <a:off x="1978693" y="2470106"/>
                  <a:ext cx="1216658" cy="1216046"/>
                </a:xfrm>
                <a:custGeom>
                  <a:avLst/>
                  <a:gdLst>
                    <a:gd name="T0" fmla="*/ 6883 w 17076"/>
                    <a:gd name="T1" fmla="*/ 218 h 17076"/>
                    <a:gd name="T2" fmla="*/ 7435 w 17076"/>
                    <a:gd name="T3" fmla="*/ 2994 h 17076"/>
                    <a:gd name="T4" fmla="*/ 7436 w 17076"/>
                    <a:gd name="T5" fmla="*/ 2994 h 17076"/>
                    <a:gd name="T6" fmla="*/ 9641 w 17076"/>
                    <a:gd name="T7" fmla="*/ 2993 h 17076"/>
                    <a:gd name="T8" fmla="*/ 10193 w 17076"/>
                    <a:gd name="T9" fmla="*/ 217 h 17076"/>
                    <a:gd name="T10" fmla="*/ 6883 w 17076"/>
                    <a:gd name="T11" fmla="*/ 218 h 17076"/>
                    <a:gd name="T12" fmla="*/ 3825 w 17076"/>
                    <a:gd name="T13" fmla="*/ 1484 h 17076"/>
                    <a:gd name="T14" fmla="*/ 1484 w 17076"/>
                    <a:gd name="T15" fmla="*/ 3825 h 17076"/>
                    <a:gd name="T16" fmla="*/ 3838 w 17076"/>
                    <a:gd name="T17" fmla="*/ 5397 h 17076"/>
                    <a:gd name="T18" fmla="*/ 5397 w 17076"/>
                    <a:gd name="T19" fmla="*/ 3837 h 17076"/>
                    <a:gd name="T20" fmla="*/ 3825 w 17076"/>
                    <a:gd name="T21" fmla="*/ 1484 h 17076"/>
                    <a:gd name="T22" fmla="*/ 13251 w 17076"/>
                    <a:gd name="T23" fmla="*/ 1485 h 17076"/>
                    <a:gd name="T24" fmla="*/ 11679 w 17076"/>
                    <a:gd name="T25" fmla="*/ 3838 h 17076"/>
                    <a:gd name="T26" fmla="*/ 13239 w 17076"/>
                    <a:gd name="T27" fmla="*/ 5397 h 17076"/>
                    <a:gd name="T28" fmla="*/ 15592 w 17076"/>
                    <a:gd name="T29" fmla="*/ 3825 h 17076"/>
                    <a:gd name="T30" fmla="*/ 13251 w 17076"/>
                    <a:gd name="T31" fmla="*/ 1485 h 17076"/>
                    <a:gd name="T32" fmla="*/ 217 w 17076"/>
                    <a:gd name="T33" fmla="*/ 6883 h 17076"/>
                    <a:gd name="T34" fmla="*/ 218 w 17076"/>
                    <a:gd name="T35" fmla="*/ 10193 h 17076"/>
                    <a:gd name="T36" fmla="*/ 2994 w 17076"/>
                    <a:gd name="T37" fmla="*/ 9641 h 17076"/>
                    <a:gd name="T38" fmla="*/ 2993 w 17076"/>
                    <a:gd name="T39" fmla="*/ 7435 h 17076"/>
                    <a:gd name="T40" fmla="*/ 217 w 17076"/>
                    <a:gd name="T41" fmla="*/ 6883 h 17076"/>
                    <a:gd name="T42" fmla="*/ 14082 w 17076"/>
                    <a:gd name="T43" fmla="*/ 7435 h 17076"/>
                    <a:gd name="T44" fmla="*/ 14082 w 17076"/>
                    <a:gd name="T45" fmla="*/ 7436 h 17076"/>
                    <a:gd name="T46" fmla="*/ 14083 w 17076"/>
                    <a:gd name="T47" fmla="*/ 9641 h 17076"/>
                    <a:gd name="T48" fmla="*/ 16859 w 17076"/>
                    <a:gd name="T49" fmla="*/ 10193 h 17076"/>
                    <a:gd name="T50" fmla="*/ 16858 w 17076"/>
                    <a:gd name="T51" fmla="*/ 6883 h 17076"/>
                    <a:gd name="T52" fmla="*/ 14082 w 17076"/>
                    <a:gd name="T53" fmla="*/ 7435 h 17076"/>
                    <a:gd name="T54" fmla="*/ 3837 w 17076"/>
                    <a:gd name="T55" fmla="*/ 11679 h 17076"/>
                    <a:gd name="T56" fmla="*/ 1484 w 17076"/>
                    <a:gd name="T57" fmla="*/ 13251 h 17076"/>
                    <a:gd name="T58" fmla="*/ 3825 w 17076"/>
                    <a:gd name="T59" fmla="*/ 15591 h 17076"/>
                    <a:gd name="T60" fmla="*/ 5397 w 17076"/>
                    <a:gd name="T61" fmla="*/ 13238 h 17076"/>
                    <a:gd name="T62" fmla="*/ 3837 w 17076"/>
                    <a:gd name="T63" fmla="*/ 11679 h 17076"/>
                    <a:gd name="T64" fmla="*/ 13238 w 17076"/>
                    <a:gd name="T65" fmla="*/ 11679 h 17076"/>
                    <a:gd name="T66" fmla="*/ 11679 w 17076"/>
                    <a:gd name="T67" fmla="*/ 13239 h 17076"/>
                    <a:gd name="T68" fmla="*/ 13251 w 17076"/>
                    <a:gd name="T69" fmla="*/ 15592 h 17076"/>
                    <a:gd name="T70" fmla="*/ 15591 w 17076"/>
                    <a:gd name="T71" fmla="*/ 13251 h 17076"/>
                    <a:gd name="T72" fmla="*/ 13238 w 17076"/>
                    <a:gd name="T73" fmla="*/ 11679 h 17076"/>
                    <a:gd name="T74" fmla="*/ 7435 w 17076"/>
                    <a:gd name="T75" fmla="*/ 14083 h 17076"/>
                    <a:gd name="T76" fmla="*/ 6883 w 17076"/>
                    <a:gd name="T77" fmla="*/ 16859 h 17076"/>
                    <a:gd name="T78" fmla="*/ 10193 w 17076"/>
                    <a:gd name="T79" fmla="*/ 16858 h 17076"/>
                    <a:gd name="T80" fmla="*/ 9641 w 17076"/>
                    <a:gd name="T81" fmla="*/ 14082 h 17076"/>
                    <a:gd name="T82" fmla="*/ 7435 w 17076"/>
                    <a:gd name="T83" fmla="*/ 14083 h 17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076" h="17076">
                      <a:moveTo>
                        <a:pt x="6883" y="218"/>
                      </a:moveTo>
                      <a:lnTo>
                        <a:pt x="7435" y="2994"/>
                      </a:lnTo>
                      <a:lnTo>
                        <a:pt x="7436" y="2994"/>
                      </a:lnTo>
                      <a:cubicBezTo>
                        <a:pt x="8187" y="2845"/>
                        <a:pt x="8933" y="2852"/>
                        <a:pt x="9641" y="2993"/>
                      </a:cubicBezTo>
                      <a:lnTo>
                        <a:pt x="10193" y="217"/>
                      </a:lnTo>
                      <a:cubicBezTo>
                        <a:pt x="9100" y="0"/>
                        <a:pt x="7975" y="1"/>
                        <a:pt x="6883" y="218"/>
                      </a:cubicBezTo>
                      <a:close/>
                      <a:moveTo>
                        <a:pt x="3825" y="1484"/>
                      </a:moveTo>
                      <a:cubicBezTo>
                        <a:pt x="2899" y="2103"/>
                        <a:pt x="2103" y="2899"/>
                        <a:pt x="1484" y="3825"/>
                      </a:cubicBezTo>
                      <a:lnTo>
                        <a:pt x="3838" y="5397"/>
                      </a:lnTo>
                      <a:cubicBezTo>
                        <a:pt x="4247" y="4785"/>
                        <a:pt x="4775" y="4253"/>
                        <a:pt x="5397" y="3837"/>
                      </a:cubicBezTo>
                      <a:lnTo>
                        <a:pt x="3825" y="1484"/>
                      </a:lnTo>
                      <a:close/>
                      <a:moveTo>
                        <a:pt x="13251" y="1485"/>
                      </a:moveTo>
                      <a:lnTo>
                        <a:pt x="11679" y="3838"/>
                      </a:lnTo>
                      <a:cubicBezTo>
                        <a:pt x="12291" y="4247"/>
                        <a:pt x="12823" y="4775"/>
                        <a:pt x="13239" y="5397"/>
                      </a:cubicBezTo>
                      <a:lnTo>
                        <a:pt x="15592" y="3825"/>
                      </a:lnTo>
                      <a:cubicBezTo>
                        <a:pt x="14973" y="2899"/>
                        <a:pt x="14177" y="2104"/>
                        <a:pt x="13251" y="1485"/>
                      </a:cubicBezTo>
                      <a:close/>
                      <a:moveTo>
                        <a:pt x="217" y="6883"/>
                      </a:moveTo>
                      <a:cubicBezTo>
                        <a:pt x="0" y="7976"/>
                        <a:pt x="1" y="9101"/>
                        <a:pt x="218" y="10193"/>
                      </a:cubicBezTo>
                      <a:lnTo>
                        <a:pt x="2994" y="9641"/>
                      </a:lnTo>
                      <a:cubicBezTo>
                        <a:pt x="2845" y="8889"/>
                        <a:pt x="2852" y="8143"/>
                        <a:pt x="2993" y="7435"/>
                      </a:cubicBezTo>
                      <a:lnTo>
                        <a:pt x="217" y="6883"/>
                      </a:lnTo>
                      <a:close/>
                      <a:moveTo>
                        <a:pt x="14082" y="7435"/>
                      </a:moveTo>
                      <a:lnTo>
                        <a:pt x="14082" y="7436"/>
                      </a:lnTo>
                      <a:cubicBezTo>
                        <a:pt x="14231" y="8187"/>
                        <a:pt x="14224" y="8933"/>
                        <a:pt x="14083" y="9641"/>
                      </a:cubicBezTo>
                      <a:lnTo>
                        <a:pt x="16859" y="10193"/>
                      </a:lnTo>
                      <a:cubicBezTo>
                        <a:pt x="17076" y="9100"/>
                        <a:pt x="17075" y="7975"/>
                        <a:pt x="16858" y="6883"/>
                      </a:cubicBezTo>
                      <a:lnTo>
                        <a:pt x="14082" y="7435"/>
                      </a:lnTo>
                      <a:close/>
                      <a:moveTo>
                        <a:pt x="3837" y="11679"/>
                      </a:moveTo>
                      <a:lnTo>
                        <a:pt x="1484" y="13251"/>
                      </a:lnTo>
                      <a:cubicBezTo>
                        <a:pt x="2103" y="14177"/>
                        <a:pt x="2899" y="14972"/>
                        <a:pt x="3825" y="15591"/>
                      </a:cubicBezTo>
                      <a:lnTo>
                        <a:pt x="5397" y="13238"/>
                      </a:lnTo>
                      <a:cubicBezTo>
                        <a:pt x="4785" y="12829"/>
                        <a:pt x="4253" y="12301"/>
                        <a:pt x="3837" y="11679"/>
                      </a:cubicBezTo>
                      <a:close/>
                      <a:moveTo>
                        <a:pt x="13238" y="11679"/>
                      </a:moveTo>
                      <a:cubicBezTo>
                        <a:pt x="12829" y="12291"/>
                        <a:pt x="12300" y="12823"/>
                        <a:pt x="11679" y="13239"/>
                      </a:cubicBezTo>
                      <a:lnTo>
                        <a:pt x="13251" y="15592"/>
                      </a:lnTo>
                      <a:cubicBezTo>
                        <a:pt x="14177" y="14973"/>
                        <a:pt x="14972" y="14177"/>
                        <a:pt x="15591" y="13251"/>
                      </a:cubicBezTo>
                      <a:lnTo>
                        <a:pt x="13238" y="11679"/>
                      </a:lnTo>
                      <a:close/>
                      <a:moveTo>
                        <a:pt x="7435" y="14083"/>
                      </a:moveTo>
                      <a:lnTo>
                        <a:pt x="6883" y="16859"/>
                      </a:lnTo>
                      <a:cubicBezTo>
                        <a:pt x="7976" y="17076"/>
                        <a:pt x="9101" y="17075"/>
                        <a:pt x="10193" y="16858"/>
                      </a:cubicBezTo>
                      <a:lnTo>
                        <a:pt x="9641" y="14082"/>
                      </a:lnTo>
                      <a:cubicBezTo>
                        <a:pt x="8889" y="14231"/>
                        <a:pt x="8143" y="14224"/>
                        <a:pt x="7435" y="1408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North Pole Lables"/>
                <p:cNvSpPr>
                  <a:spLocks noEditPoints="1"/>
                </p:cNvSpPr>
                <p:nvPr/>
              </p:nvSpPr>
              <p:spPr bwMode="auto">
                <a:xfrm>
                  <a:off x="2025229" y="2516642"/>
                  <a:ext cx="1123588" cy="1122976"/>
                </a:xfrm>
                <a:custGeom>
                  <a:avLst/>
                  <a:gdLst>
                    <a:gd name="T0" fmla="*/ 7238 w 15770"/>
                    <a:gd name="T1" fmla="*/ 1641 h 15770"/>
                    <a:gd name="T2" fmla="*/ 7447 w 15770"/>
                    <a:gd name="T3" fmla="*/ 352 h 15770"/>
                    <a:gd name="T4" fmla="*/ 8531 w 15770"/>
                    <a:gd name="T5" fmla="*/ 1640 h 15770"/>
                    <a:gd name="T6" fmla="*/ 8323 w 15770"/>
                    <a:gd name="T7" fmla="*/ 0 h 15770"/>
                    <a:gd name="T8" fmla="*/ 7461 w 15770"/>
                    <a:gd name="T9" fmla="*/ 1 h 15770"/>
                    <a:gd name="T10" fmla="*/ 2767 w 15770"/>
                    <a:gd name="T11" fmla="*/ 1853 h 15770"/>
                    <a:gd name="T12" fmla="*/ 3530 w 15770"/>
                    <a:gd name="T13" fmla="*/ 2911 h 15770"/>
                    <a:gd name="T14" fmla="*/ 1853 w 15770"/>
                    <a:gd name="T15" fmla="*/ 2767 h 15770"/>
                    <a:gd name="T16" fmla="*/ 3160 w 15770"/>
                    <a:gd name="T17" fmla="*/ 3780 h 15770"/>
                    <a:gd name="T18" fmla="*/ 3769 w 15770"/>
                    <a:gd name="T19" fmla="*/ 3170 h 15770"/>
                    <a:gd name="T20" fmla="*/ 2767 w 15770"/>
                    <a:gd name="T21" fmla="*/ 1853 h 15770"/>
                    <a:gd name="T22" fmla="*/ 11844 w 15770"/>
                    <a:gd name="T23" fmla="*/ 3012 h 15770"/>
                    <a:gd name="T24" fmla="*/ 12902 w 15770"/>
                    <a:gd name="T25" fmla="*/ 2248 h 15770"/>
                    <a:gd name="T26" fmla="*/ 12757 w 15770"/>
                    <a:gd name="T27" fmla="*/ 3926 h 15770"/>
                    <a:gd name="T28" fmla="*/ 13770 w 15770"/>
                    <a:gd name="T29" fmla="*/ 2620 h 15770"/>
                    <a:gd name="T30" fmla="*/ 13160 w 15770"/>
                    <a:gd name="T31" fmla="*/ 2011 h 15770"/>
                    <a:gd name="T32" fmla="*/ 0 w 15770"/>
                    <a:gd name="T33" fmla="*/ 7239 h 15770"/>
                    <a:gd name="T34" fmla="*/ 1288 w 15770"/>
                    <a:gd name="T35" fmla="*/ 7447 h 15770"/>
                    <a:gd name="T36" fmla="*/ 0 w 15770"/>
                    <a:gd name="T37" fmla="*/ 8531 h 15770"/>
                    <a:gd name="T38" fmla="*/ 1641 w 15770"/>
                    <a:gd name="T39" fmla="*/ 8323 h 15770"/>
                    <a:gd name="T40" fmla="*/ 1641 w 15770"/>
                    <a:gd name="T41" fmla="*/ 7462 h 15770"/>
                    <a:gd name="T42" fmla="*/ 0 w 15770"/>
                    <a:gd name="T43" fmla="*/ 7239 h 15770"/>
                    <a:gd name="T44" fmla="*/ 14129 w 15770"/>
                    <a:gd name="T45" fmla="*/ 7447 h 15770"/>
                    <a:gd name="T46" fmla="*/ 14129 w 15770"/>
                    <a:gd name="T47" fmla="*/ 8308 h 15770"/>
                    <a:gd name="T48" fmla="*/ 15769 w 15770"/>
                    <a:gd name="T49" fmla="*/ 8531 h 15770"/>
                    <a:gd name="T50" fmla="*/ 14482 w 15770"/>
                    <a:gd name="T51" fmla="*/ 8323 h 15770"/>
                    <a:gd name="T52" fmla="*/ 15770 w 15770"/>
                    <a:gd name="T53" fmla="*/ 7239 h 15770"/>
                    <a:gd name="T54" fmla="*/ 3013 w 15770"/>
                    <a:gd name="T55" fmla="*/ 11844 h 15770"/>
                    <a:gd name="T56" fmla="*/ 2000 w 15770"/>
                    <a:gd name="T57" fmla="*/ 13150 h 15770"/>
                    <a:gd name="T58" fmla="*/ 2609 w 15770"/>
                    <a:gd name="T59" fmla="*/ 13759 h 15770"/>
                    <a:gd name="T60" fmla="*/ 3926 w 15770"/>
                    <a:gd name="T61" fmla="*/ 12758 h 15770"/>
                    <a:gd name="T62" fmla="*/ 2868 w 15770"/>
                    <a:gd name="T63" fmla="*/ 13522 h 15770"/>
                    <a:gd name="T64" fmla="*/ 3013 w 15770"/>
                    <a:gd name="T65" fmla="*/ 11844 h 15770"/>
                    <a:gd name="T66" fmla="*/ 12610 w 15770"/>
                    <a:gd name="T67" fmla="*/ 11990 h 15770"/>
                    <a:gd name="T68" fmla="*/ 12001 w 15770"/>
                    <a:gd name="T69" fmla="*/ 12600 h 15770"/>
                    <a:gd name="T70" fmla="*/ 13003 w 15770"/>
                    <a:gd name="T71" fmla="*/ 13917 h 15770"/>
                    <a:gd name="T72" fmla="*/ 12240 w 15770"/>
                    <a:gd name="T73" fmla="*/ 12859 h 15770"/>
                    <a:gd name="T74" fmla="*/ 13917 w 15770"/>
                    <a:gd name="T75" fmla="*/ 13003 h 15770"/>
                    <a:gd name="T76" fmla="*/ 7239 w 15770"/>
                    <a:gd name="T77" fmla="*/ 14130 h 15770"/>
                    <a:gd name="T78" fmla="*/ 7447 w 15770"/>
                    <a:gd name="T79" fmla="*/ 15770 h 15770"/>
                    <a:gd name="T80" fmla="*/ 8309 w 15770"/>
                    <a:gd name="T81" fmla="*/ 15769 h 15770"/>
                    <a:gd name="T82" fmla="*/ 8531 w 15770"/>
                    <a:gd name="T83" fmla="*/ 14129 h 15770"/>
                    <a:gd name="T84" fmla="*/ 8323 w 15770"/>
                    <a:gd name="T85" fmla="*/ 15418 h 15770"/>
                    <a:gd name="T86" fmla="*/ 7239 w 15770"/>
                    <a:gd name="T87" fmla="*/ 14130 h 15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770" h="15770">
                      <a:moveTo>
                        <a:pt x="7239" y="0"/>
                      </a:moveTo>
                      <a:lnTo>
                        <a:pt x="7238" y="1641"/>
                      </a:lnTo>
                      <a:lnTo>
                        <a:pt x="7447" y="1641"/>
                      </a:lnTo>
                      <a:lnTo>
                        <a:pt x="7447" y="352"/>
                      </a:lnTo>
                      <a:lnTo>
                        <a:pt x="8308" y="1641"/>
                      </a:lnTo>
                      <a:lnTo>
                        <a:pt x="8531" y="1640"/>
                      </a:lnTo>
                      <a:lnTo>
                        <a:pt x="8531" y="1"/>
                      </a:lnTo>
                      <a:lnTo>
                        <a:pt x="8323" y="0"/>
                      </a:lnTo>
                      <a:lnTo>
                        <a:pt x="8323" y="1288"/>
                      </a:lnTo>
                      <a:lnTo>
                        <a:pt x="7461" y="1"/>
                      </a:lnTo>
                      <a:lnTo>
                        <a:pt x="7239" y="0"/>
                      </a:lnTo>
                      <a:close/>
                      <a:moveTo>
                        <a:pt x="2767" y="1853"/>
                      </a:moveTo>
                      <a:lnTo>
                        <a:pt x="2620" y="2000"/>
                      </a:lnTo>
                      <a:lnTo>
                        <a:pt x="3530" y="2911"/>
                      </a:lnTo>
                      <a:lnTo>
                        <a:pt x="2011" y="2610"/>
                      </a:lnTo>
                      <a:lnTo>
                        <a:pt x="1853" y="2767"/>
                      </a:lnTo>
                      <a:lnTo>
                        <a:pt x="3012" y="3926"/>
                      </a:lnTo>
                      <a:lnTo>
                        <a:pt x="3160" y="3780"/>
                      </a:lnTo>
                      <a:lnTo>
                        <a:pt x="2248" y="2868"/>
                      </a:lnTo>
                      <a:lnTo>
                        <a:pt x="3769" y="3170"/>
                      </a:lnTo>
                      <a:lnTo>
                        <a:pt x="3926" y="3013"/>
                      </a:lnTo>
                      <a:lnTo>
                        <a:pt x="2767" y="1853"/>
                      </a:lnTo>
                      <a:close/>
                      <a:moveTo>
                        <a:pt x="13003" y="1853"/>
                      </a:moveTo>
                      <a:lnTo>
                        <a:pt x="11844" y="3012"/>
                      </a:lnTo>
                      <a:lnTo>
                        <a:pt x="11990" y="3160"/>
                      </a:lnTo>
                      <a:lnTo>
                        <a:pt x="12902" y="2248"/>
                      </a:lnTo>
                      <a:lnTo>
                        <a:pt x="12600" y="3769"/>
                      </a:lnTo>
                      <a:lnTo>
                        <a:pt x="12757" y="3926"/>
                      </a:lnTo>
                      <a:lnTo>
                        <a:pt x="13917" y="2767"/>
                      </a:lnTo>
                      <a:lnTo>
                        <a:pt x="13770" y="2620"/>
                      </a:lnTo>
                      <a:lnTo>
                        <a:pt x="12859" y="3530"/>
                      </a:lnTo>
                      <a:lnTo>
                        <a:pt x="13160" y="2011"/>
                      </a:lnTo>
                      <a:lnTo>
                        <a:pt x="13003" y="1853"/>
                      </a:lnTo>
                      <a:close/>
                      <a:moveTo>
                        <a:pt x="0" y="7239"/>
                      </a:moveTo>
                      <a:lnTo>
                        <a:pt x="0" y="7447"/>
                      </a:lnTo>
                      <a:lnTo>
                        <a:pt x="1288" y="7447"/>
                      </a:lnTo>
                      <a:lnTo>
                        <a:pt x="1" y="8309"/>
                      </a:lnTo>
                      <a:lnTo>
                        <a:pt x="0" y="8531"/>
                      </a:lnTo>
                      <a:lnTo>
                        <a:pt x="1641" y="8532"/>
                      </a:lnTo>
                      <a:lnTo>
                        <a:pt x="1641" y="8323"/>
                      </a:lnTo>
                      <a:lnTo>
                        <a:pt x="351" y="8323"/>
                      </a:lnTo>
                      <a:lnTo>
                        <a:pt x="1641" y="7462"/>
                      </a:lnTo>
                      <a:lnTo>
                        <a:pt x="1640" y="7239"/>
                      </a:lnTo>
                      <a:lnTo>
                        <a:pt x="0" y="7239"/>
                      </a:lnTo>
                      <a:close/>
                      <a:moveTo>
                        <a:pt x="14129" y="7238"/>
                      </a:moveTo>
                      <a:lnTo>
                        <a:pt x="14129" y="7447"/>
                      </a:lnTo>
                      <a:lnTo>
                        <a:pt x="15418" y="7447"/>
                      </a:lnTo>
                      <a:lnTo>
                        <a:pt x="14129" y="8308"/>
                      </a:lnTo>
                      <a:lnTo>
                        <a:pt x="14129" y="8531"/>
                      </a:lnTo>
                      <a:lnTo>
                        <a:pt x="15769" y="8531"/>
                      </a:lnTo>
                      <a:lnTo>
                        <a:pt x="15770" y="8323"/>
                      </a:lnTo>
                      <a:lnTo>
                        <a:pt x="14482" y="8323"/>
                      </a:lnTo>
                      <a:lnTo>
                        <a:pt x="15769" y="7461"/>
                      </a:lnTo>
                      <a:lnTo>
                        <a:pt x="15770" y="7239"/>
                      </a:lnTo>
                      <a:lnTo>
                        <a:pt x="14129" y="7238"/>
                      </a:lnTo>
                      <a:close/>
                      <a:moveTo>
                        <a:pt x="3013" y="11844"/>
                      </a:moveTo>
                      <a:lnTo>
                        <a:pt x="1853" y="13003"/>
                      </a:lnTo>
                      <a:lnTo>
                        <a:pt x="2000" y="13150"/>
                      </a:lnTo>
                      <a:lnTo>
                        <a:pt x="2911" y="12240"/>
                      </a:lnTo>
                      <a:lnTo>
                        <a:pt x="2609" y="13759"/>
                      </a:lnTo>
                      <a:lnTo>
                        <a:pt x="2767" y="13917"/>
                      </a:lnTo>
                      <a:lnTo>
                        <a:pt x="3926" y="12758"/>
                      </a:lnTo>
                      <a:lnTo>
                        <a:pt x="3780" y="12610"/>
                      </a:lnTo>
                      <a:lnTo>
                        <a:pt x="2868" y="13522"/>
                      </a:lnTo>
                      <a:lnTo>
                        <a:pt x="3170" y="12001"/>
                      </a:lnTo>
                      <a:lnTo>
                        <a:pt x="3013" y="11844"/>
                      </a:lnTo>
                      <a:close/>
                      <a:moveTo>
                        <a:pt x="12757" y="11843"/>
                      </a:moveTo>
                      <a:lnTo>
                        <a:pt x="12610" y="11990"/>
                      </a:lnTo>
                      <a:lnTo>
                        <a:pt x="13522" y="12902"/>
                      </a:lnTo>
                      <a:lnTo>
                        <a:pt x="12001" y="12600"/>
                      </a:lnTo>
                      <a:lnTo>
                        <a:pt x="11844" y="12757"/>
                      </a:lnTo>
                      <a:lnTo>
                        <a:pt x="13003" y="13917"/>
                      </a:lnTo>
                      <a:lnTo>
                        <a:pt x="13150" y="13770"/>
                      </a:lnTo>
                      <a:lnTo>
                        <a:pt x="12240" y="12859"/>
                      </a:lnTo>
                      <a:lnTo>
                        <a:pt x="13759" y="13160"/>
                      </a:lnTo>
                      <a:lnTo>
                        <a:pt x="13917" y="13003"/>
                      </a:lnTo>
                      <a:lnTo>
                        <a:pt x="12757" y="11843"/>
                      </a:lnTo>
                      <a:close/>
                      <a:moveTo>
                        <a:pt x="7239" y="14130"/>
                      </a:moveTo>
                      <a:lnTo>
                        <a:pt x="7239" y="15769"/>
                      </a:lnTo>
                      <a:lnTo>
                        <a:pt x="7447" y="15770"/>
                      </a:lnTo>
                      <a:lnTo>
                        <a:pt x="7447" y="14482"/>
                      </a:lnTo>
                      <a:lnTo>
                        <a:pt x="8309" y="15769"/>
                      </a:lnTo>
                      <a:lnTo>
                        <a:pt x="8531" y="15770"/>
                      </a:lnTo>
                      <a:lnTo>
                        <a:pt x="8531" y="14129"/>
                      </a:lnTo>
                      <a:lnTo>
                        <a:pt x="8323" y="14129"/>
                      </a:lnTo>
                      <a:lnTo>
                        <a:pt x="8323" y="15418"/>
                      </a:lnTo>
                      <a:lnTo>
                        <a:pt x="7462" y="14129"/>
                      </a:lnTo>
                      <a:lnTo>
                        <a:pt x="7239" y="14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10" name="South Poles"/>
              <p:cNvGrpSpPr/>
              <p:nvPr/>
            </p:nvGrpSpPr>
            <p:grpSpPr>
              <a:xfrm>
                <a:off x="1994613" y="2485414"/>
                <a:ext cx="1185431" cy="1185431"/>
                <a:chOff x="1994613" y="2485414"/>
                <a:chExt cx="1185431" cy="1185431"/>
              </a:xfrm>
            </p:grpSpPr>
            <p:sp>
              <p:nvSpPr>
                <p:cNvPr id="699" name="South Pole Fields"/>
                <p:cNvSpPr>
                  <a:spLocks noEditPoints="1"/>
                </p:cNvSpPr>
                <p:nvPr/>
              </p:nvSpPr>
              <p:spPr bwMode="auto">
                <a:xfrm>
                  <a:off x="1994613" y="2485414"/>
                  <a:ext cx="1185431" cy="1185431"/>
                </a:xfrm>
                <a:custGeom>
                  <a:avLst/>
                  <a:gdLst>
                    <a:gd name="T0" fmla="*/ 6666 w 16642"/>
                    <a:gd name="T1" fmla="*/ 1 h 16642"/>
                    <a:gd name="T2" fmla="*/ 3608 w 16642"/>
                    <a:gd name="T3" fmla="*/ 1267 h 16642"/>
                    <a:gd name="T4" fmla="*/ 5180 w 16642"/>
                    <a:gd name="T5" fmla="*/ 3620 h 16642"/>
                    <a:gd name="T6" fmla="*/ 7218 w 16642"/>
                    <a:gd name="T7" fmla="*/ 2777 h 16642"/>
                    <a:gd name="T8" fmla="*/ 6666 w 16642"/>
                    <a:gd name="T9" fmla="*/ 1 h 16642"/>
                    <a:gd name="T10" fmla="*/ 9976 w 16642"/>
                    <a:gd name="T11" fmla="*/ 0 h 16642"/>
                    <a:gd name="T12" fmla="*/ 9424 w 16642"/>
                    <a:gd name="T13" fmla="*/ 2776 h 16642"/>
                    <a:gd name="T14" fmla="*/ 11462 w 16642"/>
                    <a:gd name="T15" fmla="*/ 3621 h 16642"/>
                    <a:gd name="T16" fmla="*/ 13034 w 16642"/>
                    <a:gd name="T17" fmla="*/ 1268 h 16642"/>
                    <a:gd name="T18" fmla="*/ 9976 w 16642"/>
                    <a:gd name="T19" fmla="*/ 0 h 16642"/>
                    <a:gd name="T20" fmla="*/ 1267 w 16642"/>
                    <a:gd name="T21" fmla="*/ 3608 h 16642"/>
                    <a:gd name="T22" fmla="*/ 0 w 16642"/>
                    <a:gd name="T23" fmla="*/ 6666 h 16642"/>
                    <a:gd name="T24" fmla="*/ 2776 w 16642"/>
                    <a:gd name="T25" fmla="*/ 7218 h 16642"/>
                    <a:gd name="T26" fmla="*/ 3621 w 16642"/>
                    <a:gd name="T27" fmla="*/ 5180 h 16642"/>
                    <a:gd name="T28" fmla="*/ 1267 w 16642"/>
                    <a:gd name="T29" fmla="*/ 3608 h 16642"/>
                    <a:gd name="T30" fmla="*/ 15375 w 16642"/>
                    <a:gd name="T31" fmla="*/ 3608 h 16642"/>
                    <a:gd name="T32" fmla="*/ 13022 w 16642"/>
                    <a:gd name="T33" fmla="*/ 5180 h 16642"/>
                    <a:gd name="T34" fmla="*/ 13865 w 16642"/>
                    <a:gd name="T35" fmla="*/ 7218 h 16642"/>
                    <a:gd name="T36" fmla="*/ 16641 w 16642"/>
                    <a:gd name="T37" fmla="*/ 6666 h 16642"/>
                    <a:gd name="T38" fmla="*/ 15375 w 16642"/>
                    <a:gd name="T39" fmla="*/ 3608 h 16642"/>
                    <a:gd name="T40" fmla="*/ 1 w 16642"/>
                    <a:gd name="T41" fmla="*/ 9976 h 16642"/>
                    <a:gd name="T42" fmla="*/ 1267 w 16642"/>
                    <a:gd name="T43" fmla="*/ 13034 h 16642"/>
                    <a:gd name="T44" fmla="*/ 3620 w 16642"/>
                    <a:gd name="T45" fmla="*/ 11462 h 16642"/>
                    <a:gd name="T46" fmla="*/ 2777 w 16642"/>
                    <a:gd name="T47" fmla="*/ 9424 h 16642"/>
                    <a:gd name="T48" fmla="*/ 1 w 16642"/>
                    <a:gd name="T49" fmla="*/ 9976 h 16642"/>
                    <a:gd name="T50" fmla="*/ 13866 w 16642"/>
                    <a:gd name="T51" fmla="*/ 9424 h 16642"/>
                    <a:gd name="T52" fmla="*/ 13021 w 16642"/>
                    <a:gd name="T53" fmla="*/ 11462 h 16642"/>
                    <a:gd name="T54" fmla="*/ 15374 w 16642"/>
                    <a:gd name="T55" fmla="*/ 13034 h 16642"/>
                    <a:gd name="T56" fmla="*/ 16642 w 16642"/>
                    <a:gd name="T57" fmla="*/ 9976 h 16642"/>
                    <a:gd name="T58" fmla="*/ 13866 w 16642"/>
                    <a:gd name="T59" fmla="*/ 9424 h 16642"/>
                    <a:gd name="T60" fmla="*/ 5180 w 16642"/>
                    <a:gd name="T61" fmla="*/ 13021 h 16642"/>
                    <a:gd name="T62" fmla="*/ 3608 w 16642"/>
                    <a:gd name="T63" fmla="*/ 15374 h 16642"/>
                    <a:gd name="T64" fmla="*/ 6666 w 16642"/>
                    <a:gd name="T65" fmla="*/ 16642 h 16642"/>
                    <a:gd name="T66" fmla="*/ 7218 w 16642"/>
                    <a:gd name="T67" fmla="*/ 13866 h 16642"/>
                    <a:gd name="T68" fmla="*/ 5180 w 16642"/>
                    <a:gd name="T69" fmla="*/ 13021 h 16642"/>
                    <a:gd name="T70" fmla="*/ 11462 w 16642"/>
                    <a:gd name="T71" fmla="*/ 13022 h 16642"/>
                    <a:gd name="T72" fmla="*/ 9424 w 16642"/>
                    <a:gd name="T73" fmla="*/ 13865 h 16642"/>
                    <a:gd name="T74" fmla="*/ 9976 w 16642"/>
                    <a:gd name="T75" fmla="*/ 16641 h 16642"/>
                    <a:gd name="T76" fmla="*/ 13034 w 16642"/>
                    <a:gd name="T77" fmla="*/ 15375 h 16642"/>
                    <a:gd name="T78" fmla="*/ 11462 w 16642"/>
                    <a:gd name="T79" fmla="*/ 13022 h 16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42" h="16642">
                      <a:moveTo>
                        <a:pt x="6666" y="1"/>
                      </a:moveTo>
                      <a:cubicBezTo>
                        <a:pt x="5573" y="218"/>
                        <a:pt x="4534" y="648"/>
                        <a:pt x="3608" y="1267"/>
                      </a:cubicBezTo>
                      <a:lnTo>
                        <a:pt x="5180" y="3620"/>
                      </a:lnTo>
                      <a:cubicBezTo>
                        <a:pt x="5780" y="3219"/>
                        <a:pt x="6466" y="2927"/>
                        <a:pt x="7218" y="2777"/>
                      </a:cubicBezTo>
                      <a:lnTo>
                        <a:pt x="6666" y="1"/>
                      </a:lnTo>
                      <a:close/>
                      <a:moveTo>
                        <a:pt x="9976" y="0"/>
                      </a:moveTo>
                      <a:lnTo>
                        <a:pt x="9424" y="2776"/>
                      </a:lnTo>
                      <a:cubicBezTo>
                        <a:pt x="10157" y="2922"/>
                        <a:pt x="10849" y="3212"/>
                        <a:pt x="11462" y="3621"/>
                      </a:cubicBezTo>
                      <a:lnTo>
                        <a:pt x="13034" y="1268"/>
                      </a:lnTo>
                      <a:cubicBezTo>
                        <a:pt x="12108" y="649"/>
                        <a:pt x="11068" y="218"/>
                        <a:pt x="9976" y="0"/>
                      </a:cubicBezTo>
                      <a:close/>
                      <a:moveTo>
                        <a:pt x="1267" y="3608"/>
                      </a:moveTo>
                      <a:cubicBezTo>
                        <a:pt x="649" y="4534"/>
                        <a:pt x="218" y="5573"/>
                        <a:pt x="0" y="6666"/>
                      </a:cubicBezTo>
                      <a:lnTo>
                        <a:pt x="2776" y="7218"/>
                      </a:lnTo>
                      <a:cubicBezTo>
                        <a:pt x="2922" y="6485"/>
                        <a:pt x="3212" y="5793"/>
                        <a:pt x="3621" y="5180"/>
                      </a:cubicBezTo>
                      <a:lnTo>
                        <a:pt x="1267" y="3608"/>
                      </a:lnTo>
                      <a:close/>
                      <a:moveTo>
                        <a:pt x="15375" y="3608"/>
                      </a:moveTo>
                      <a:lnTo>
                        <a:pt x="13022" y="5180"/>
                      </a:lnTo>
                      <a:cubicBezTo>
                        <a:pt x="13423" y="5780"/>
                        <a:pt x="13715" y="6466"/>
                        <a:pt x="13865" y="7218"/>
                      </a:cubicBezTo>
                      <a:lnTo>
                        <a:pt x="16641" y="6666"/>
                      </a:lnTo>
                      <a:cubicBezTo>
                        <a:pt x="16424" y="5573"/>
                        <a:pt x="15994" y="4534"/>
                        <a:pt x="15375" y="3608"/>
                      </a:cubicBezTo>
                      <a:close/>
                      <a:moveTo>
                        <a:pt x="1" y="9976"/>
                      </a:moveTo>
                      <a:cubicBezTo>
                        <a:pt x="218" y="11069"/>
                        <a:pt x="648" y="12108"/>
                        <a:pt x="1267" y="13034"/>
                      </a:cubicBezTo>
                      <a:lnTo>
                        <a:pt x="3620" y="11462"/>
                      </a:lnTo>
                      <a:cubicBezTo>
                        <a:pt x="3219" y="10862"/>
                        <a:pt x="2927" y="10176"/>
                        <a:pt x="2777" y="9424"/>
                      </a:cubicBezTo>
                      <a:lnTo>
                        <a:pt x="1" y="9976"/>
                      </a:lnTo>
                      <a:close/>
                      <a:moveTo>
                        <a:pt x="13866" y="9424"/>
                      </a:moveTo>
                      <a:cubicBezTo>
                        <a:pt x="13720" y="10157"/>
                        <a:pt x="13430" y="10849"/>
                        <a:pt x="13021" y="11462"/>
                      </a:cubicBezTo>
                      <a:lnTo>
                        <a:pt x="15374" y="13034"/>
                      </a:lnTo>
                      <a:cubicBezTo>
                        <a:pt x="15993" y="12108"/>
                        <a:pt x="16424" y="11069"/>
                        <a:pt x="16642" y="9976"/>
                      </a:cubicBezTo>
                      <a:lnTo>
                        <a:pt x="13866" y="9424"/>
                      </a:lnTo>
                      <a:close/>
                      <a:moveTo>
                        <a:pt x="5180" y="13021"/>
                      </a:moveTo>
                      <a:lnTo>
                        <a:pt x="3608" y="15374"/>
                      </a:lnTo>
                      <a:cubicBezTo>
                        <a:pt x="4534" y="15993"/>
                        <a:pt x="5573" y="16424"/>
                        <a:pt x="6666" y="16642"/>
                      </a:cubicBezTo>
                      <a:lnTo>
                        <a:pt x="7218" y="13866"/>
                      </a:lnTo>
                      <a:cubicBezTo>
                        <a:pt x="6485" y="13720"/>
                        <a:pt x="5793" y="13430"/>
                        <a:pt x="5180" y="13021"/>
                      </a:cubicBezTo>
                      <a:close/>
                      <a:moveTo>
                        <a:pt x="11462" y="13022"/>
                      </a:moveTo>
                      <a:cubicBezTo>
                        <a:pt x="10862" y="13423"/>
                        <a:pt x="10176" y="13715"/>
                        <a:pt x="9424" y="13865"/>
                      </a:cubicBezTo>
                      <a:lnTo>
                        <a:pt x="9976" y="16641"/>
                      </a:lnTo>
                      <a:cubicBezTo>
                        <a:pt x="11069" y="16424"/>
                        <a:pt x="12108" y="15994"/>
                        <a:pt x="13034" y="15375"/>
                      </a:cubicBezTo>
                      <a:lnTo>
                        <a:pt x="11462" y="13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South Pole Labels"/>
                <p:cNvSpPr>
                  <a:spLocks noEditPoints="1"/>
                </p:cNvSpPr>
                <p:nvPr/>
              </p:nvSpPr>
              <p:spPr bwMode="auto">
                <a:xfrm>
                  <a:off x="2057069" y="2550931"/>
                  <a:ext cx="1051335" cy="1051335"/>
                </a:xfrm>
                <a:custGeom>
                  <a:avLst/>
                  <a:gdLst>
                    <a:gd name="T0" fmla="*/ 3978 w 14758"/>
                    <a:gd name="T1" fmla="*/ 711 h 14757"/>
                    <a:gd name="T2" fmla="*/ 5135 w 14758"/>
                    <a:gd name="T3" fmla="*/ 920 h 14757"/>
                    <a:gd name="T4" fmla="*/ 4708 w 14758"/>
                    <a:gd name="T5" fmla="*/ 1493 h 14757"/>
                    <a:gd name="T6" fmla="*/ 4674 w 14758"/>
                    <a:gd name="T7" fmla="*/ 1700 h 14757"/>
                    <a:gd name="T8" fmla="*/ 5263 w 14758"/>
                    <a:gd name="T9" fmla="*/ 742 h 14757"/>
                    <a:gd name="T10" fmla="*/ 4183 w 14758"/>
                    <a:gd name="T11" fmla="*/ 422 h 14757"/>
                    <a:gd name="T12" fmla="*/ 4923 w 14758"/>
                    <a:gd name="T13" fmla="*/ 82 h 14757"/>
                    <a:gd name="T14" fmla="*/ 9688 w 14758"/>
                    <a:gd name="T15" fmla="*/ 260 h 14757"/>
                    <a:gd name="T16" fmla="*/ 10359 w 14758"/>
                    <a:gd name="T17" fmla="*/ 1226 h 14757"/>
                    <a:gd name="T18" fmla="*/ 9652 w 14758"/>
                    <a:gd name="T19" fmla="*/ 1327 h 14757"/>
                    <a:gd name="T20" fmla="*/ 9481 w 14758"/>
                    <a:gd name="T21" fmla="*/ 1450 h 14757"/>
                    <a:gd name="T22" fmla="*/ 10575 w 14758"/>
                    <a:gd name="T23" fmla="*/ 1190 h 14757"/>
                    <a:gd name="T24" fmla="*/ 10037 w 14758"/>
                    <a:gd name="T25" fmla="*/ 200 h 14757"/>
                    <a:gd name="T26" fmla="*/ 10801 w 14758"/>
                    <a:gd name="T27" fmla="*/ 482 h 14757"/>
                    <a:gd name="T28" fmla="*/ 483 w 14758"/>
                    <a:gd name="T29" fmla="*/ 3955 h 14757"/>
                    <a:gd name="T30" fmla="*/ 261 w 14758"/>
                    <a:gd name="T31" fmla="*/ 5068 h 14757"/>
                    <a:gd name="T32" fmla="*/ 1227 w 14758"/>
                    <a:gd name="T33" fmla="*/ 4398 h 14757"/>
                    <a:gd name="T34" fmla="*/ 1328 w 14758"/>
                    <a:gd name="T35" fmla="*/ 5105 h 14757"/>
                    <a:gd name="T36" fmla="*/ 1451 w 14758"/>
                    <a:gd name="T37" fmla="*/ 5276 h 14757"/>
                    <a:gd name="T38" fmla="*/ 1191 w 14758"/>
                    <a:gd name="T39" fmla="*/ 4182 h 14757"/>
                    <a:gd name="T40" fmla="*/ 201 w 14758"/>
                    <a:gd name="T41" fmla="*/ 4719 h 14757"/>
                    <a:gd name="T42" fmla="*/ 483 w 14758"/>
                    <a:gd name="T43" fmla="*/ 3955 h 14757"/>
                    <a:gd name="T44" fmla="*/ 13831 w 14758"/>
                    <a:gd name="T45" fmla="*/ 4661 h 14757"/>
                    <a:gd name="T46" fmla="*/ 13434 w 14758"/>
                    <a:gd name="T47" fmla="*/ 5147 h 14757"/>
                    <a:gd name="T48" fmla="*/ 13385 w 14758"/>
                    <a:gd name="T49" fmla="*/ 4183 h 14757"/>
                    <a:gd name="T50" fmla="*/ 13569 w 14758"/>
                    <a:gd name="T51" fmla="*/ 5440 h 14757"/>
                    <a:gd name="T52" fmla="*/ 14029 w 14758"/>
                    <a:gd name="T53" fmla="*/ 4280 h 14757"/>
                    <a:gd name="T54" fmla="*/ 14374 w 14758"/>
                    <a:gd name="T55" fmla="*/ 4909 h 14757"/>
                    <a:gd name="T56" fmla="*/ 14517 w 14758"/>
                    <a:gd name="T57" fmla="*/ 4082 h 14757"/>
                    <a:gd name="T58" fmla="*/ 743 w 14758"/>
                    <a:gd name="T59" fmla="*/ 9494 h 14757"/>
                    <a:gd name="T60" fmla="*/ 423 w 14758"/>
                    <a:gd name="T61" fmla="*/ 10574 h 14757"/>
                    <a:gd name="T62" fmla="*/ 83 w 14758"/>
                    <a:gd name="T63" fmla="*/ 9834 h 14757"/>
                    <a:gd name="T64" fmla="*/ 712 w 14758"/>
                    <a:gd name="T65" fmla="*/ 10778 h 14757"/>
                    <a:gd name="T66" fmla="*/ 921 w 14758"/>
                    <a:gd name="T67" fmla="*/ 9621 h 14757"/>
                    <a:gd name="T68" fmla="*/ 1494 w 14758"/>
                    <a:gd name="T69" fmla="*/ 10049 h 14757"/>
                    <a:gd name="T70" fmla="*/ 1701 w 14758"/>
                    <a:gd name="T71" fmla="*/ 10084 h 14757"/>
                    <a:gd name="T72" fmla="*/ 13578 w 14758"/>
                    <a:gd name="T73" fmla="*/ 9336 h 14757"/>
                    <a:gd name="T74" fmla="*/ 13326 w 14758"/>
                    <a:gd name="T75" fmla="*/ 10548 h 14757"/>
                    <a:gd name="T76" fmla="*/ 14431 w 14758"/>
                    <a:gd name="T77" fmla="*/ 9887 h 14757"/>
                    <a:gd name="T78" fmla="*/ 14006 w 14758"/>
                    <a:gd name="T79" fmla="*/ 10776 h 14757"/>
                    <a:gd name="T80" fmla="*/ 14685 w 14758"/>
                    <a:gd name="T81" fmla="*/ 9842 h 14757"/>
                    <a:gd name="T82" fmla="*/ 13677 w 14758"/>
                    <a:gd name="T83" fmla="*/ 10259 h 14757"/>
                    <a:gd name="T84" fmla="*/ 13288 w 14758"/>
                    <a:gd name="T85" fmla="*/ 9865 h 14757"/>
                    <a:gd name="T86" fmla="*/ 13578 w 14758"/>
                    <a:gd name="T87" fmla="*/ 9336 h 14757"/>
                    <a:gd name="T88" fmla="*/ 4314 w 14758"/>
                    <a:gd name="T89" fmla="*/ 13802 h 14757"/>
                    <a:gd name="T90" fmla="*/ 4428 w 14758"/>
                    <a:gd name="T91" fmla="*/ 14513 h 14757"/>
                    <a:gd name="T92" fmla="*/ 4088 w 14758"/>
                    <a:gd name="T93" fmla="*/ 14516 h 14757"/>
                    <a:gd name="T94" fmla="*/ 5094 w 14758"/>
                    <a:gd name="T95" fmla="*/ 14286 h 14757"/>
                    <a:gd name="T96" fmla="*/ 4409 w 14758"/>
                    <a:gd name="T97" fmla="*/ 13388 h 14757"/>
                    <a:gd name="T98" fmla="*/ 5210 w 14758"/>
                    <a:gd name="T99" fmla="*/ 13610 h 14757"/>
                    <a:gd name="T100" fmla="*/ 4957 w 14758"/>
                    <a:gd name="T101" fmla="*/ 13103 h 14757"/>
                    <a:gd name="T102" fmla="*/ 9448 w 14758"/>
                    <a:gd name="T103" fmla="*/ 13320 h 14757"/>
                    <a:gd name="T104" fmla="*/ 10130 w 14758"/>
                    <a:gd name="T105" fmla="*/ 14046 h 14757"/>
                    <a:gd name="T106" fmla="*/ 10043 w 14758"/>
                    <a:gd name="T107" fmla="*/ 14547 h 14757"/>
                    <a:gd name="T108" fmla="*/ 10419 w 14758"/>
                    <a:gd name="T109" fmla="*/ 14683 h 14757"/>
                    <a:gd name="T110" fmla="*/ 10428 w 14758"/>
                    <a:gd name="T111" fmla="*/ 13804 h 14757"/>
                    <a:gd name="T112" fmla="*/ 9518 w 14758"/>
                    <a:gd name="T113" fmla="*/ 13581 h 14757"/>
                    <a:gd name="T114" fmla="*/ 10391 w 14758"/>
                    <a:gd name="T115" fmla="*/ 13479 h 14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4758" h="14757">
                      <a:moveTo>
                        <a:pt x="4504" y="20"/>
                      </a:moveTo>
                      <a:cubicBezTo>
                        <a:pt x="4450" y="32"/>
                        <a:pt x="4396" y="50"/>
                        <a:pt x="4340" y="73"/>
                      </a:cubicBezTo>
                      <a:cubicBezTo>
                        <a:pt x="4238" y="115"/>
                        <a:pt x="4152" y="170"/>
                        <a:pt x="4083" y="239"/>
                      </a:cubicBezTo>
                      <a:cubicBezTo>
                        <a:pt x="4014" y="308"/>
                        <a:pt x="3971" y="385"/>
                        <a:pt x="3955" y="470"/>
                      </a:cubicBezTo>
                      <a:cubicBezTo>
                        <a:pt x="3939" y="554"/>
                        <a:pt x="3947" y="635"/>
                        <a:pt x="3978" y="711"/>
                      </a:cubicBezTo>
                      <a:cubicBezTo>
                        <a:pt x="4007" y="781"/>
                        <a:pt x="4051" y="837"/>
                        <a:pt x="4110" y="879"/>
                      </a:cubicBezTo>
                      <a:cubicBezTo>
                        <a:pt x="4169" y="920"/>
                        <a:pt x="4242" y="944"/>
                        <a:pt x="4330" y="952"/>
                      </a:cubicBezTo>
                      <a:cubicBezTo>
                        <a:pt x="4398" y="958"/>
                        <a:pt x="4509" y="950"/>
                        <a:pt x="4662" y="926"/>
                      </a:cubicBezTo>
                      <a:cubicBezTo>
                        <a:pt x="4815" y="902"/>
                        <a:pt x="4915" y="889"/>
                        <a:pt x="4962" y="888"/>
                      </a:cubicBezTo>
                      <a:cubicBezTo>
                        <a:pt x="5036" y="886"/>
                        <a:pt x="5093" y="896"/>
                        <a:pt x="5135" y="920"/>
                      </a:cubicBezTo>
                      <a:cubicBezTo>
                        <a:pt x="5178" y="945"/>
                        <a:pt x="5210" y="980"/>
                        <a:pt x="5229" y="1028"/>
                      </a:cubicBezTo>
                      <a:cubicBezTo>
                        <a:pt x="5249" y="1075"/>
                        <a:pt x="5252" y="1124"/>
                        <a:pt x="5240" y="1175"/>
                      </a:cubicBezTo>
                      <a:cubicBezTo>
                        <a:pt x="5227" y="1227"/>
                        <a:pt x="5197" y="1276"/>
                        <a:pt x="5148" y="1323"/>
                      </a:cubicBezTo>
                      <a:cubicBezTo>
                        <a:pt x="5099" y="1370"/>
                        <a:pt x="5035" y="1409"/>
                        <a:pt x="4959" y="1441"/>
                      </a:cubicBezTo>
                      <a:cubicBezTo>
                        <a:pt x="4873" y="1477"/>
                        <a:pt x="4789" y="1494"/>
                        <a:pt x="4708" y="1493"/>
                      </a:cubicBezTo>
                      <a:cubicBezTo>
                        <a:pt x="4626" y="1491"/>
                        <a:pt x="4560" y="1473"/>
                        <a:pt x="4507" y="1438"/>
                      </a:cubicBezTo>
                      <a:cubicBezTo>
                        <a:pt x="4454" y="1403"/>
                        <a:pt x="4407" y="1350"/>
                        <a:pt x="4366" y="1277"/>
                      </a:cubicBezTo>
                      <a:lnTo>
                        <a:pt x="4184" y="1372"/>
                      </a:lnTo>
                      <a:cubicBezTo>
                        <a:pt x="4229" y="1472"/>
                        <a:pt x="4294" y="1552"/>
                        <a:pt x="4380" y="1610"/>
                      </a:cubicBezTo>
                      <a:cubicBezTo>
                        <a:pt x="4466" y="1669"/>
                        <a:pt x="4564" y="1698"/>
                        <a:pt x="4674" y="1700"/>
                      </a:cubicBezTo>
                      <a:cubicBezTo>
                        <a:pt x="4783" y="1701"/>
                        <a:pt x="4906" y="1674"/>
                        <a:pt x="5043" y="1618"/>
                      </a:cubicBezTo>
                      <a:cubicBezTo>
                        <a:pt x="5152" y="1573"/>
                        <a:pt x="5241" y="1512"/>
                        <a:pt x="5311" y="1437"/>
                      </a:cubicBezTo>
                      <a:cubicBezTo>
                        <a:pt x="5381" y="1361"/>
                        <a:pt x="5424" y="1278"/>
                        <a:pt x="5440" y="1188"/>
                      </a:cubicBezTo>
                      <a:cubicBezTo>
                        <a:pt x="5457" y="1097"/>
                        <a:pt x="5449" y="1012"/>
                        <a:pt x="5415" y="932"/>
                      </a:cubicBezTo>
                      <a:cubicBezTo>
                        <a:pt x="5381" y="850"/>
                        <a:pt x="5331" y="787"/>
                        <a:pt x="5263" y="742"/>
                      </a:cubicBezTo>
                      <a:cubicBezTo>
                        <a:pt x="5195" y="697"/>
                        <a:pt x="5108" y="672"/>
                        <a:pt x="5003" y="668"/>
                      </a:cubicBezTo>
                      <a:cubicBezTo>
                        <a:pt x="4931" y="666"/>
                        <a:pt x="4807" y="680"/>
                        <a:pt x="4628" y="711"/>
                      </a:cubicBezTo>
                      <a:cubicBezTo>
                        <a:pt x="4450" y="741"/>
                        <a:pt x="4334" y="747"/>
                        <a:pt x="4281" y="728"/>
                      </a:cubicBezTo>
                      <a:cubicBezTo>
                        <a:pt x="4227" y="709"/>
                        <a:pt x="4189" y="672"/>
                        <a:pt x="4167" y="617"/>
                      </a:cubicBezTo>
                      <a:cubicBezTo>
                        <a:pt x="4141" y="555"/>
                        <a:pt x="4146" y="490"/>
                        <a:pt x="4183" y="422"/>
                      </a:cubicBezTo>
                      <a:cubicBezTo>
                        <a:pt x="4220" y="355"/>
                        <a:pt x="4299" y="297"/>
                        <a:pt x="4421" y="246"/>
                      </a:cubicBezTo>
                      <a:cubicBezTo>
                        <a:pt x="4537" y="198"/>
                        <a:pt x="4635" y="186"/>
                        <a:pt x="4715" y="210"/>
                      </a:cubicBezTo>
                      <a:cubicBezTo>
                        <a:pt x="4795" y="234"/>
                        <a:pt x="4860" y="292"/>
                        <a:pt x="4910" y="384"/>
                      </a:cubicBezTo>
                      <a:lnTo>
                        <a:pt x="5096" y="290"/>
                      </a:lnTo>
                      <a:cubicBezTo>
                        <a:pt x="5056" y="202"/>
                        <a:pt x="4998" y="133"/>
                        <a:pt x="4923" y="82"/>
                      </a:cubicBezTo>
                      <a:cubicBezTo>
                        <a:pt x="4848" y="31"/>
                        <a:pt x="4759" y="4"/>
                        <a:pt x="4659" y="4"/>
                      </a:cubicBezTo>
                      <a:cubicBezTo>
                        <a:pt x="4608" y="3"/>
                        <a:pt x="4557" y="9"/>
                        <a:pt x="4504" y="20"/>
                      </a:cubicBezTo>
                      <a:close/>
                      <a:moveTo>
                        <a:pt x="9991" y="10"/>
                      </a:moveTo>
                      <a:cubicBezTo>
                        <a:pt x="9937" y="21"/>
                        <a:pt x="9887" y="42"/>
                        <a:pt x="9843" y="72"/>
                      </a:cubicBezTo>
                      <a:cubicBezTo>
                        <a:pt x="9772" y="120"/>
                        <a:pt x="9720" y="183"/>
                        <a:pt x="9688" y="260"/>
                      </a:cubicBezTo>
                      <a:cubicBezTo>
                        <a:pt x="9660" y="329"/>
                        <a:pt x="9651" y="400"/>
                        <a:pt x="9664" y="471"/>
                      </a:cubicBezTo>
                      <a:cubicBezTo>
                        <a:pt x="9676" y="542"/>
                        <a:pt x="9710" y="610"/>
                        <a:pt x="9767" y="678"/>
                      </a:cubicBezTo>
                      <a:cubicBezTo>
                        <a:pt x="9810" y="731"/>
                        <a:pt x="9895" y="803"/>
                        <a:pt x="10021" y="895"/>
                      </a:cubicBezTo>
                      <a:cubicBezTo>
                        <a:pt x="10146" y="986"/>
                        <a:pt x="10225" y="1047"/>
                        <a:pt x="10260" y="1080"/>
                      </a:cubicBezTo>
                      <a:cubicBezTo>
                        <a:pt x="10313" y="1130"/>
                        <a:pt x="10346" y="1179"/>
                        <a:pt x="10359" y="1226"/>
                      </a:cubicBezTo>
                      <a:cubicBezTo>
                        <a:pt x="10372" y="1273"/>
                        <a:pt x="10369" y="1320"/>
                        <a:pt x="10349" y="1368"/>
                      </a:cubicBezTo>
                      <a:cubicBezTo>
                        <a:pt x="10330" y="1415"/>
                        <a:pt x="10297" y="1452"/>
                        <a:pt x="10252" y="1480"/>
                      </a:cubicBezTo>
                      <a:cubicBezTo>
                        <a:pt x="10207" y="1507"/>
                        <a:pt x="10151" y="1521"/>
                        <a:pt x="10083" y="1519"/>
                      </a:cubicBezTo>
                      <a:cubicBezTo>
                        <a:pt x="10015" y="1518"/>
                        <a:pt x="9942" y="1501"/>
                        <a:pt x="9866" y="1469"/>
                      </a:cubicBezTo>
                      <a:cubicBezTo>
                        <a:pt x="9780" y="1433"/>
                        <a:pt x="9708" y="1386"/>
                        <a:pt x="9652" y="1327"/>
                      </a:cubicBezTo>
                      <a:cubicBezTo>
                        <a:pt x="9595" y="1269"/>
                        <a:pt x="9561" y="1209"/>
                        <a:pt x="9548" y="1147"/>
                      </a:cubicBezTo>
                      <a:cubicBezTo>
                        <a:pt x="9536" y="1085"/>
                        <a:pt x="9541" y="1014"/>
                        <a:pt x="9563" y="934"/>
                      </a:cubicBezTo>
                      <a:lnTo>
                        <a:pt x="9367" y="872"/>
                      </a:lnTo>
                      <a:cubicBezTo>
                        <a:pt x="9328" y="975"/>
                        <a:pt x="9318" y="1077"/>
                        <a:pt x="9337" y="1179"/>
                      </a:cubicBezTo>
                      <a:cubicBezTo>
                        <a:pt x="9357" y="1281"/>
                        <a:pt x="9405" y="1372"/>
                        <a:pt x="9481" y="1450"/>
                      </a:cubicBezTo>
                      <a:cubicBezTo>
                        <a:pt x="9557" y="1528"/>
                        <a:pt x="9663" y="1596"/>
                        <a:pt x="9800" y="1653"/>
                      </a:cubicBezTo>
                      <a:cubicBezTo>
                        <a:pt x="9909" y="1697"/>
                        <a:pt x="10014" y="1718"/>
                        <a:pt x="10117" y="1714"/>
                      </a:cubicBezTo>
                      <a:cubicBezTo>
                        <a:pt x="10220" y="1711"/>
                        <a:pt x="10310" y="1683"/>
                        <a:pt x="10385" y="1631"/>
                      </a:cubicBezTo>
                      <a:cubicBezTo>
                        <a:pt x="10461" y="1578"/>
                        <a:pt x="10515" y="1512"/>
                        <a:pt x="10549" y="1431"/>
                      </a:cubicBezTo>
                      <a:cubicBezTo>
                        <a:pt x="10582" y="1350"/>
                        <a:pt x="10591" y="1269"/>
                        <a:pt x="10575" y="1190"/>
                      </a:cubicBezTo>
                      <a:cubicBezTo>
                        <a:pt x="10559" y="1110"/>
                        <a:pt x="10516" y="1031"/>
                        <a:pt x="10444" y="954"/>
                      </a:cubicBezTo>
                      <a:cubicBezTo>
                        <a:pt x="10395" y="902"/>
                        <a:pt x="10296" y="823"/>
                        <a:pt x="10149" y="718"/>
                      </a:cubicBezTo>
                      <a:cubicBezTo>
                        <a:pt x="10001" y="614"/>
                        <a:pt x="9915" y="536"/>
                        <a:pt x="9890" y="485"/>
                      </a:cubicBezTo>
                      <a:cubicBezTo>
                        <a:pt x="9866" y="433"/>
                        <a:pt x="9865" y="381"/>
                        <a:pt x="9888" y="326"/>
                      </a:cubicBezTo>
                      <a:cubicBezTo>
                        <a:pt x="9914" y="263"/>
                        <a:pt x="9963" y="222"/>
                        <a:pt x="10037" y="200"/>
                      </a:cubicBezTo>
                      <a:cubicBezTo>
                        <a:pt x="10111" y="179"/>
                        <a:pt x="10209" y="193"/>
                        <a:pt x="10331" y="243"/>
                      </a:cubicBezTo>
                      <a:cubicBezTo>
                        <a:pt x="10447" y="291"/>
                        <a:pt x="10525" y="352"/>
                        <a:pt x="10564" y="426"/>
                      </a:cubicBezTo>
                      <a:cubicBezTo>
                        <a:pt x="10604" y="500"/>
                        <a:pt x="10608" y="586"/>
                        <a:pt x="10579" y="686"/>
                      </a:cubicBezTo>
                      <a:lnTo>
                        <a:pt x="10777" y="752"/>
                      </a:lnTo>
                      <a:cubicBezTo>
                        <a:pt x="10810" y="661"/>
                        <a:pt x="10818" y="571"/>
                        <a:pt x="10801" y="482"/>
                      </a:cubicBezTo>
                      <a:cubicBezTo>
                        <a:pt x="10784" y="392"/>
                        <a:pt x="10740" y="312"/>
                        <a:pt x="10669" y="240"/>
                      </a:cubicBezTo>
                      <a:cubicBezTo>
                        <a:pt x="10599" y="168"/>
                        <a:pt x="10507" y="110"/>
                        <a:pt x="10395" y="63"/>
                      </a:cubicBezTo>
                      <a:cubicBezTo>
                        <a:pt x="10293" y="21"/>
                        <a:pt x="10193" y="0"/>
                        <a:pt x="10095" y="0"/>
                      </a:cubicBezTo>
                      <a:cubicBezTo>
                        <a:pt x="10059" y="0"/>
                        <a:pt x="10024" y="3"/>
                        <a:pt x="9991" y="10"/>
                      </a:cubicBezTo>
                      <a:close/>
                      <a:moveTo>
                        <a:pt x="483" y="3955"/>
                      </a:moveTo>
                      <a:cubicBezTo>
                        <a:pt x="393" y="3972"/>
                        <a:pt x="313" y="4016"/>
                        <a:pt x="241" y="4087"/>
                      </a:cubicBezTo>
                      <a:cubicBezTo>
                        <a:pt x="169" y="4158"/>
                        <a:pt x="110" y="4249"/>
                        <a:pt x="64" y="4362"/>
                      </a:cubicBezTo>
                      <a:cubicBezTo>
                        <a:pt x="22" y="4464"/>
                        <a:pt x="1" y="4563"/>
                        <a:pt x="1" y="4661"/>
                      </a:cubicBezTo>
                      <a:cubicBezTo>
                        <a:pt x="0" y="4759"/>
                        <a:pt x="24" y="4844"/>
                        <a:pt x="73" y="4915"/>
                      </a:cubicBezTo>
                      <a:cubicBezTo>
                        <a:pt x="121" y="4986"/>
                        <a:pt x="184" y="5036"/>
                        <a:pt x="261" y="5068"/>
                      </a:cubicBezTo>
                      <a:cubicBezTo>
                        <a:pt x="330" y="5097"/>
                        <a:pt x="400" y="5106"/>
                        <a:pt x="471" y="5094"/>
                      </a:cubicBezTo>
                      <a:cubicBezTo>
                        <a:pt x="542" y="5082"/>
                        <a:pt x="611" y="5047"/>
                        <a:pt x="679" y="4991"/>
                      </a:cubicBezTo>
                      <a:cubicBezTo>
                        <a:pt x="732" y="4947"/>
                        <a:pt x="804" y="4862"/>
                        <a:pt x="896" y="4737"/>
                      </a:cubicBezTo>
                      <a:cubicBezTo>
                        <a:pt x="987" y="4611"/>
                        <a:pt x="1048" y="4532"/>
                        <a:pt x="1081" y="4498"/>
                      </a:cubicBezTo>
                      <a:cubicBezTo>
                        <a:pt x="1131" y="4444"/>
                        <a:pt x="1180" y="4411"/>
                        <a:pt x="1227" y="4398"/>
                      </a:cubicBezTo>
                      <a:cubicBezTo>
                        <a:pt x="1274" y="4385"/>
                        <a:pt x="1320" y="4389"/>
                        <a:pt x="1368" y="4408"/>
                      </a:cubicBezTo>
                      <a:cubicBezTo>
                        <a:pt x="1415" y="4428"/>
                        <a:pt x="1453" y="4460"/>
                        <a:pt x="1481" y="4505"/>
                      </a:cubicBezTo>
                      <a:cubicBezTo>
                        <a:pt x="1508" y="4550"/>
                        <a:pt x="1522" y="4606"/>
                        <a:pt x="1520" y="4674"/>
                      </a:cubicBezTo>
                      <a:cubicBezTo>
                        <a:pt x="1519" y="4742"/>
                        <a:pt x="1502" y="4815"/>
                        <a:pt x="1470" y="4891"/>
                      </a:cubicBezTo>
                      <a:cubicBezTo>
                        <a:pt x="1434" y="4978"/>
                        <a:pt x="1387" y="5049"/>
                        <a:pt x="1328" y="5105"/>
                      </a:cubicBezTo>
                      <a:cubicBezTo>
                        <a:pt x="1270" y="5162"/>
                        <a:pt x="1210" y="5196"/>
                        <a:pt x="1148" y="5209"/>
                      </a:cubicBezTo>
                      <a:cubicBezTo>
                        <a:pt x="1086" y="5222"/>
                        <a:pt x="1015" y="5217"/>
                        <a:pt x="935" y="5194"/>
                      </a:cubicBezTo>
                      <a:lnTo>
                        <a:pt x="873" y="5391"/>
                      </a:lnTo>
                      <a:cubicBezTo>
                        <a:pt x="976" y="5430"/>
                        <a:pt x="1078" y="5439"/>
                        <a:pt x="1180" y="5420"/>
                      </a:cubicBezTo>
                      <a:cubicBezTo>
                        <a:pt x="1282" y="5401"/>
                        <a:pt x="1373" y="5353"/>
                        <a:pt x="1451" y="5276"/>
                      </a:cubicBezTo>
                      <a:cubicBezTo>
                        <a:pt x="1529" y="5200"/>
                        <a:pt x="1597" y="5094"/>
                        <a:pt x="1654" y="4957"/>
                      </a:cubicBezTo>
                      <a:cubicBezTo>
                        <a:pt x="1698" y="4849"/>
                        <a:pt x="1719" y="4742"/>
                        <a:pt x="1715" y="4639"/>
                      </a:cubicBezTo>
                      <a:cubicBezTo>
                        <a:pt x="1711" y="4537"/>
                        <a:pt x="1684" y="4448"/>
                        <a:pt x="1632" y="4372"/>
                      </a:cubicBezTo>
                      <a:cubicBezTo>
                        <a:pt x="1579" y="4296"/>
                        <a:pt x="1513" y="4241"/>
                        <a:pt x="1432" y="4208"/>
                      </a:cubicBezTo>
                      <a:cubicBezTo>
                        <a:pt x="1351" y="4174"/>
                        <a:pt x="1270" y="4166"/>
                        <a:pt x="1191" y="4182"/>
                      </a:cubicBezTo>
                      <a:cubicBezTo>
                        <a:pt x="1111" y="4198"/>
                        <a:pt x="1032" y="4242"/>
                        <a:pt x="954" y="4313"/>
                      </a:cubicBezTo>
                      <a:cubicBezTo>
                        <a:pt x="902" y="4362"/>
                        <a:pt x="824" y="4461"/>
                        <a:pt x="719" y="4609"/>
                      </a:cubicBezTo>
                      <a:cubicBezTo>
                        <a:pt x="615" y="4756"/>
                        <a:pt x="537" y="4842"/>
                        <a:pt x="486" y="4866"/>
                      </a:cubicBezTo>
                      <a:cubicBezTo>
                        <a:pt x="434" y="4891"/>
                        <a:pt x="382" y="4892"/>
                        <a:pt x="327" y="4870"/>
                      </a:cubicBezTo>
                      <a:cubicBezTo>
                        <a:pt x="264" y="4844"/>
                        <a:pt x="222" y="4793"/>
                        <a:pt x="201" y="4719"/>
                      </a:cubicBezTo>
                      <a:cubicBezTo>
                        <a:pt x="179" y="4646"/>
                        <a:pt x="194" y="4548"/>
                        <a:pt x="244" y="4427"/>
                      </a:cubicBezTo>
                      <a:cubicBezTo>
                        <a:pt x="292" y="4310"/>
                        <a:pt x="353" y="4232"/>
                        <a:pt x="427" y="4193"/>
                      </a:cubicBezTo>
                      <a:cubicBezTo>
                        <a:pt x="501" y="4154"/>
                        <a:pt x="587" y="4149"/>
                        <a:pt x="687" y="4178"/>
                      </a:cubicBezTo>
                      <a:lnTo>
                        <a:pt x="753" y="3980"/>
                      </a:lnTo>
                      <a:cubicBezTo>
                        <a:pt x="662" y="3946"/>
                        <a:pt x="572" y="3938"/>
                        <a:pt x="483" y="3955"/>
                      </a:cubicBezTo>
                      <a:close/>
                      <a:moveTo>
                        <a:pt x="14103" y="3958"/>
                      </a:moveTo>
                      <a:cubicBezTo>
                        <a:pt x="14084" y="3963"/>
                        <a:pt x="14064" y="3970"/>
                        <a:pt x="14045" y="3977"/>
                      </a:cubicBezTo>
                      <a:cubicBezTo>
                        <a:pt x="13976" y="4006"/>
                        <a:pt x="13920" y="4050"/>
                        <a:pt x="13879" y="4109"/>
                      </a:cubicBezTo>
                      <a:cubicBezTo>
                        <a:pt x="13837" y="4168"/>
                        <a:pt x="13812" y="4241"/>
                        <a:pt x="13805" y="4330"/>
                      </a:cubicBezTo>
                      <a:cubicBezTo>
                        <a:pt x="13798" y="4398"/>
                        <a:pt x="13807" y="4508"/>
                        <a:pt x="13831" y="4661"/>
                      </a:cubicBezTo>
                      <a:cubicBezTo>
                        <a:pt x="13856" y="4814"/>
                        <a:pt x="13868" y="4914"/>
                        <a:pt x="13869" y="4961"/>
                      </a:cubicBezTo>
                      <a:cubicBezTo>
                        <a:pt x="13871" y="5035"/>
                        <a:pt x="13860" y="5093"/>
                        <a:pt x="13836" y="5136"/>
                      </a:cubicBezTo>
                      <a:cubicBezTo>
                        <a:pt x="13812" y="5178"/>
                        <a:pt x="13776" y="5209"/>
                        <a:pt x="13729" y="5228"/>
                      </a:cubicBezTo>
                      <a:cubicBezTo>
                        <a:pt x="13682" y="5248"/>
                        <a:pt x="13633" y="5251"/>
                        <a:pt x="13581" y="5239"/>
                      </a:cubicBezTo>
                      <a:cubicBezTo>
                        <a:pt x="13530" y="5227"/>
                        <a:pt x="13481" y="5196"/>
                        <a:pt x="13434" y="5147"/>
                      </a:cubicBezTo>
                      <a:cubicBezTo>
                        <a:pt x="13387" y="5098"/>
                        <a:pt x="13347" y="5035"/>
                        <a:pt x="13316" y="4959"/>
                      </a:cubicBezTo>
                      <a:cubicBezTo>
                        <a:pt x="13280" y="4873"/>
                        <a:pt x="13263" y="4788"/>
                        <a:pt x="13265" y="4707"/>
                      </a:cubicBezTo>
                      <a:cubicBezTo>
                        <a:pt x="13266" y="4625"/>
                        <a:pt x="13284" y="4559"/>
                        <a:pt x="13319" y="4506"/>
                      </a:cubicBezTo>
                      <a:cubicBezTo>
                        <a:pt x="13354" y="4453"/>
                        <a:pt x="13408" y="4407"/>
                        <a:pt x="13480" y="4366"/>
                      </a:cubicBezTo>
                      <a:lnTo>
                        <a:pt x="13385" y="4183"/>
                      </a:lnTo>
                      <a:cubicBezTo>
                        <a:pt x="13284" y="4228"/>
                        <a:pt x="13205" y="4293"/>
                        <a:pt x="13147" y="4379"/>
                      </a:cubicBezTo>
                      <a:cubicBezTo>
                        <a:pt x="13089" y="4465"/>
                        <a:pt x="13058" y="4564"/>
                        <a:pt x="13057" y="4673"/>
                      </a:cubicBezTo>
                      <a:cubicBezTo>
                        <a:pt x="13055" y="4782"/>
                        <a:pt x="13083" y="4905"/>
                        <a:pt x="13140" y="5042"/>
                      </a:cubicBezTo>
                      <a:cubicBezTo>
                        <a:pt x="13185" y="5151"/>
                        <a:pt x="13245" y="5240"/>
                        <a:pt x="13321" y="5310"/>
                      </a:cubicBezTo>
                      <a:cubicBezTo>
                        <a:pt x="13396" y="5380"/>
                        <a:pt x="13478" y="5423"/>
                        <a:pt x="13569" y="5440"/>
                      </a:cubicBezTo>
                      <a:cubicBezTo>
                        <a:pt x="13659" y="5456"/>
                        <a:pt x="13745" y="5448"/>
                        <a:pt x="13826" y="5414"/>
                      </a:cubicBezTo>
                      <a:cubicBezTo>
                        <a:pt x="13907" y="5380"/>
                        <a:pt x="13970" y="5330"/>
                        <a:pt x="14015" y="5262"/>
                      </a:cubicBezTo>
                      <a:cubicBezTo>
                        <a:pt x="14060" y="5194"/>
                        <a:pt x="14085" y="5107"/>
                        <a:pt x="14089" y="5002"/>
                      </a:cubicBezTo>
                      <a:cubicBezTo>
                        <a:pt x="14091" y="4930"/>
                        <a:pt x="14077" y="4806"/>
                        <a:pt x="14047" y="4627"/>
                      </a:cubicBezTo>
                      <a:cubicBezTo>
                        <a:pt x="14016" y="4449"/>
                        <a:pt x="14010" y="4333"/>
                        <a:pt x="14029" y="4280"/>
                      </a:cubicBezTo>
                      <a:cubicBezTo>
                        <a:pt x="14048" y="4226"/>
                        <a:pt x="14085" y="4188"/>
                        <a:pt x="14139" y="4166"/>
                      </a:cubicBezTo>
                      <a:cubicBezTo>
                        <a:pt x="14202" y="4140"/>
                        <a:pt x="14267" y="4145"/>
                        <a:pt x="14335" y="4182"/>
                      </a:cubicBezTo>
                      <a:cubicBezTo>
                        <a:pt x="14402" y="4219"/>
                        <a:pt x="14461" y="4298"/>
                        <a:pt x="14511" y="4420"/>
                      </a:cubicBezTo>
                      <a:cubicBezTo>
                        <a:pt x="14559" y="4536"/>
                        <a:pt x="14571" y="4634"/>
                        <a:pt x="14547" y="4714"/>
                      </a:cubicBezTo>
                      <a:cubicBezTo>
                        <a:pt x="14522" y="4794"/>
                        <a:pt x="14465" y="4859"/>
                        <a:pt x="14374" y="4909"/>
                      </a:cubicBezTo>
                      <a:lnTo>
                        <a:pt x="14468" y="5096"/>
                      </a:lnTo>
                      <a:cubicBezTo>
                        <a:pt x="14555" y="5055"/>
                        <a:pt x="14624" y="4997"/>
                        <a:pt x="14676" y="4922"/>
                      </a:cubicBezTo>
                      <a:cubicBezTo>
                        <a:pt x="14727" y="4847"/>
                        <a:pt x="14752" y="4758"/>
                        <a:pt x="14753" y="4658"/>
                      </a:cubicBezTo>
                      <a:cubicBezTo>
                        <a:pt x="14753" y="4557"/>
                        <a:pt x="14731" y="4451"/>
                        <a:pt x="14684" y="4339"/>
                      </a:cubicBezTo>
                      <a:cubicBezTo>
                        <a:pt x="14642" y="4237"/>
                        <a:pt x="14586" y="4151"/>
                        <a:pt x="14517" y="4082"/>
                      </a:cubicBezTo>
                      <a:cubicBezTo>
                        <a:pt x="14448" y="4013"/>
                        <a:pt x="14372" y="3970"/>
                        <a:pt x="14288" y="3954"/>
                      </a:cubicBezTo>
                      <a:cubicBezTo>
                        <a:pt x="14224" y="3942"/>
                        <a:pt x="14162" y="3943"/>
                        <a:pt x="14103" y="3958"/>
                      </a:cubicBezTo>
                      <a:close/>
                      <a:moveTo>
                        <a:pt x="1025" y="9314"/>
                      </a:moveTo>
                      <a:cubicBezTo>
                        <a:pt x="994" y="9320"/>
                        <a:pt x="963" y="9329"/>
                        <a:pt x="932" y="9341"/>
                      </a:cubicBezTo>
                      <a:cubicBezTo>
                        <a:pt x="851" y="9375"/>
                        <a:pt x="788" y="9427"/>
                        <a:pt x="743" y="9494"/>
                      </a:cubicBezTo>
                      <a:cubicBezTo>
                        <a:pt x="698" y="9562"/>
                        <a:pt x="673" y="9648"/>
                        <a:pt x="669" y="9753"/>
                      </a:cubicBezTo>
                      <a:cubicBezTo>
                        <a:pt x="667" y="9825"/>
                        <a:pt x="681" y="9951"/>
                        <a:pt x="711" y="10129"/>
                      </a:cubicBezTo>
                      <a:cubicBezTo>
                        <a:pt x="742" y="10307"/>
                        <a:pt x="748" y="10423"/>
                        <a:pt x="729" y="10476"/>
                      </a:cubicBezTo>
                      <a:cubicBezTo>
                        <a:pt x="710" y="10530"/>
                        <a:pt x="673" y="10568"/>
                        <a:pt x="618" y="10591"/>
                      </a:cubicBezTo>
                      <a:cubicBezTo>
                        <a:pt x="556" y="10617"/>
                        <a:pt x="491" y="10611"/>
                        <a:pt x="423" y="10574"/>
                      </a:cubicBezTo>
                      <a:cubicBezTo>
                        <a:pt x="356" y="10537"/>
                        <a:pt x="297" y="10458"/>
                        <a:pt x="247" y="10337"/>
                      </a:cubicBezTo>
                      <a:cubicBezTo>
                        <a:pt x="198" y="10220"/>
                        <a:pt x="186" y="10122"/>
                        <a:pt x="211" y="10042"/>
                      </a:cubicBezTo>
                      <a:cubicBezTo>
                        <a:pt x="235" y="9962"/>
                        <a:pt x="293" y="9897"/>
                        <a:pt x="385" y="9847"/>
                      </a:cubicBezTo>
                      <a:lnTo>
                        <a:pt x="290" y="9661"/>
                      </a:lnTo>
                      <a:cubicBezTo>
                        <a:pt x="203" y="9701"/>
                        <a:pt x="134" y="9759"/>
                        <a:pt x="83" y="9834"/>
                      </a:cubicBezTo>
                      <a:cubicBezTo>
                        <a:pt x="32" y="9910"/>
                        <a:pt x="5" y="9997"/>
                        <a:pt x="5" y="10098"/>
                      </a:cubicBezTo>
                      <a:cubicBezTo>
                        <a:pt x="4" y="10199"/>
                        <a:pt x="27" y="10306"/>
                        <a:pt x="74" y="10418"/>
                      </a:cubicBezTo>
                      <a:cubicBezTo>
                        <a:pt x="116" y="10520"/>
                        <a:pt x="171" y="10605"/>
                        <a:pt x="240" y="10675"/>
                      </a:cubicBezTo>
                      <a:cubicBezTo>
                        <a:pt x="309" y="10744"/>
                        <a:pt x="386" y="10786"/>
                        <a:pt x="471" y="10802"/>
                      </a:cubicBezTo>
                      <a:cubicBezTo>
                        <a:pt x="555" y="10818"/>
                        <a:pt x="635" y="10810"/>
                        <a:pt x="712" y="10778"/>
                      </a:cubicBezTo>
                      <a:cubicBezTo>
                        <a:pt x="782" y="10749"/>
                        <a:pt x="837" y="10706"/>
                        <a:pt x="878" y="10647"/>
                      </a:cubicBezTo>
                      <a:cubicBezTo>
                        <a:pt x="920" y="10588"/>
                        <a:pt x="945" y="10515"/>
                        <a:pt x="953" y="10427"/>
                      </a:cubicBezTo>
                      <a:cubicBezTo>
                        <a:pt x="959" y="10359"/>
                        <a:pt x="950" y="10248"/>
                        <a:pt x="926" y="10095"/>
                      </a:cubicBezTo>
                      <a:cubicBezTo>
                        <a:pt x="902" y="9942"/>
                        <a:pt x="889" y="9842"/>
                        <a:pt x="888" y="9794"/>
                      </a:cubicBezTo>
                      <a:cubicBezTo>
                        <a:pt x="886" y="9721"/>
                        <a:pt x="897" y="9663"/>
                        <a:pt x="921" y="9621"/>
                      </a:cubicBezTo>
                      <a:cubicBezTo>
                        <a:pt x="945" y="9579"/>
                        <a:pt x="981" y="9548"/>
                        <a:pt x="1029" y="9528"/>
                      </a:cubicBezTo>
                      <a:cubicBezTo>
                        <a:pt x="1076" y="9509"/>
                        <a:pt x="1125" y="9506"/>
                        <a:pt x="1176" y="9518"/>
                      </a:cubicBezTo>
                      <a:cubicBezTo>
                        <a:pt x="1228" y="9530"/>
                        <a:pt x="1277" y="9560"/>
                        <a:pt x="1324" y="9609"/>
                      </a:cubicBezTo>
                      <a:cubicBezTo>
                        <a:pt x="1371" y="9659"/>
                        <a:pt x="1410" y="9721"/>
                        <a:pt x="1442" y="9798"/>
                      </a:cubicBezTo>
                      <a:cubicBezTo>
                        <a:pt x="1477" y="9884"/>
                        <a:pt x="1495" y="9967"/>
                        <a:pt x="1494" y="10049"/>
                      </a:cubicBezTo>
                      <a:cubicBezTo>
                        <a:pt x="1492" y="10130"/>
                        <a:pt x="1473" y="10198"/>
                        <a:pt x="1438" y="10250"/>
                      </a:cubicBezTo>
                      <a:cubicBezTo>
                        <a:pt x="1403" y="10303"/>
                        <a:pt x="1350" y="10350"/>
                        <a:pt x="1278" y="10390"/>
                      </a:cubicBezTo>
                      <a:lnTo>
                        <a:pt x="1373" y="10572"/>
                      </a:lnTo>
                      <a:cubicBezTo>
                        <a:pt x="1473" y="10528"/>
                        <a:pt x="1553" y="10462"/>
                        <a:pt x="1611" y="10376"/>
                      </a:cubicBezTo>
                      <a:cubicBezTo>
                        <a:pt x="1670" y="10290"/>
                        <a:pt x="1699" y="10193"/>
                        <a:pt x="1701" y="10084"/>
                      </a:cubicBezTo>
                      <a:cubicBezTo>
                        <a:pt x="1702" y="9974"/>
                        <a:pt x="1675" y="9851"/>
                        <a:pt x="1618" y="9714"/>
                      </a:cubicBezTo>
                      <a:cubicBezTo>
                        <a:pt x="1573" y="9606"/>
                        <a:pt x="1513" y="9517"/>
                        <a:pt x="1438" y="9447"/>
                      </a:cubicBezTo>
                      <a:cubicBezTo>
                        <a:pt x="1362" y="9377"/>
                        <a:pt x="1279" y="9334"/>
                        <a:pt x="1189" y="9317"/>
                      </a:cubicBezTo>
                      <a:cubicBezTo>
                        <a:pt x="1132" y="9307"/>
                        <a:pt x="1078" y="9305"/>
                        <a:pt x="1025" y="9314"/>
                      </a:cubicBezTo>
                      <a:close/>
                      <a:moveTo>
                        <a:pt x="13578" y="9336"/>
                      </a:moveTo>
                      <a:cubicBezTo>
                        <a:pt x="13476" y="9356"/>
                        <a:pt x="13386" y="9404"/>
                        <a:pt x="13307" y="9480"/>
                      </a:cubicBezTo>
                      <a:cubicBezTo>
                        <a:pt x="13229" y="9556"/>
                        <a:pt x="13161" y="9663"/>
                        <a:pt x="13104" y="9800"/>
                      </a:cubicBezTo>
                      <a:cubicBezTo>
                        <a:pt x="13059" y="9908"/>
                        <a:pt x="13039" y="10014"/>
                        <a:pt x="13043" y="10117"/>
                      </a:cubicBezTo>
                      <a:cubicBezTo>
                        <a:pt x="13047" y="10220"/>
                        <a:pt x="13075" y="10309"/>
                        <a:pt x="13127" y="10384"/>
                      </a:cubicBezTo>
                      <a:cubicBezTo>
                        <a:pt x="13179" y="10460"/>
                        <a:pt x="13246" y="10514"/>
                        <a:pt x="13326" y="10548"/>
                      </a:cubicBezTo>
                      <a:cubicBezTo>
                        <a:pt x="13407" y="10581"/>
                        <a:pt x="13488" y="10590"/>
                        <a:pt x="13568" y="10574"/>
                      </a:cubicBezTo>
                      <a:cubicBezTo>
                        <a:pt x="13648" y="10558"/>
                        <a:pt x="13726" y="10515"/>
                        <a:pt x="13803" y="10443"/>
                      </a:cubicBezTo>
                      <a:cubicBezTo>
                        <a:pt x="13856" y="10394"/>
                        <a:pt x="13934" y="10295"/>
                        <a:pt x="14039" y="10148"/>
                      </a:cubicBezTo>
                      <a:cubicBezTo>
                        <a:pt x="14143" y="10000"/>
                        <a:pt x="14221" y="9914"/>
                        <a:pt x="14272" y="9890"/>
                      </a:cubicBezTo>
                      <a:cubicBezTo>
                        <a:pt x="14323" y="9865"/>
                        <a:pt x="14377" y="9864"/>
                        <a:pt x="14431" y="9887"/>
                      </a:cubicBezTo>
                      <a:cubicBezTo>
                        <a:pt x="14494" y="9913"/>
                        <a:pt x="14536" y="9963"/>
                        <a:pt x="14557" y="10037"/>
                      </a:cubicBezTo>
                      <a:cubicBezTo>
                        <a:pt x="14579" y="10111"/>
                        <a:pt x="14564" y="10208"/>
                        <a:pt x="14514" y="10330"/>
                      </a:cubicBezTo>
                      <a:cubicBezTo>
                        <a:pt x="14465" y="10446"/>
                        <a:pt x="14405" y="10524"/>
                        <a:pt x="14331" y="10563"/>
                      </a:cubicBezTo>
                      <a:cubicBezTo>
                        <a:pt x="14258" y="10603"/>
                        <a:pt x="14170" y="10607"/>
                        <a:pt x="14070" y="10578"/>
                      </a:cubicBezTo>
                      <a:lnTo>
                        <a:pt x="14006" y="10776"/>
                      </a:lnTo>
                      <a:cubicBezTo>
                        <a:pt x="14096" y="10809"/>
                        <a:pt x="14185" y="10818"/>
                        <a:pt x="14275" y="10801"/>
                      </a:cubicBezTo>
                      <a:cubicBezTo>
                        <a:pt x="14364" y="10784"/>
                        <a:pt x="14445" y="10740"/>
                        <a:pt x="14516" y="10670"/>
                      </a:cubicBezTo>
                      <a:cubicBezTo>
                        <a:pt x="14588" y="10599"/>
                        <a:pt x="14648" y="10506"/>
                        <a:pt x="14694" y="10394"/>
                      </a:cubicBezTo>
                      <a:cubicBezTo>
                        <a:pt x="14737" y="10292"/>
                        <a:pt x="14758" y="10192"/>
                        <a:pt x="14758" y="10094"/>
                      </a:cubicBezTo>
                      <a:cubicBezTo>
                        <a:pt x="14758" y="9997"/>
                        <a:pt x="14733" y="9913"/>
                        <a:pt x="14685" y="9842"/>
                      </a:cubicBezTo>
                      <a:cubicBezTo>
                        <a:pt x="14636" y="9771"/>
                        <a:pt x="14574" y="9719"/>
                        <a:pt x="14497" y="9687"/>
                      </a:cubicBezTo>
                      <a:cubicBezTo>
                        <a:pt x="14428" y="9659"/>
                        <a:pt x="14357" y="9650"/>
                        <a:pt x="14287" y="9663"/>
                      </a:cubicBezTo>
                      <a:cubicBezTo>
                        <a:pt x="14216" y="9675"/>
                        <a:pt x="14146" y="9709"/>
                        <a:pt x="14078" y="9766"/>
                      </a:cubicBezTo>
                      <a:cubicBezTo>
                        <a:pt x="14026" y="9810"/>
                        <a:pt x="13954" y="9894"/>
                        <a:pt x="13863" y="10020"/>
                      </a:cubicBezTo>
                      <a:cubicBezTo>
                        <a:pt x="13772" y="10145"/>
                        <a:pt x="13709" y="10225"/>
                        <a:pt x="13677" y="10259"/>
                      </a:cubicBezTo>
                      <a:cubicBezTo>
                        <a:pt x="13626" y="10312"/>
                        <a:pt x="13578" y="10345"/>
                        <a:pt x="13532" y="10358"/>
                      </a:cubicBezTo>
                      <a:cubicBezTo>
                        <a:pt x="13485" y="10371"/>
                        <a:pt x="13437" y="10368"/>
                        <a:pt x="13389" y="10348"/>
                      </a:cubicBezTo>
                      <a:cubicBezTo>
                        <a:pt x="13343" y="10329"/>
                        <a:pt x="13305" y="10296"/>
                        <a:pt x="13278" y="10251"/>
                      </a:cubicBezTo>
                      <a:cubicBezTo>
                        <a:pt x="13250" y="10206"/>
                        <a:pt x="13237" y="10150"/>
                        <a:pt x="13238" y="10082"/>
                      </a:cubicBezTo>
                      <a:cubicBezTo>
                        <a:pt x="13240" y="10014"/>
                        <a:pt x="13256" y="9942"/>
                        <a:pt x="13288" y="9865"/>
                      </a:cubicBezTo>
                      <a:cubicBezTo>
                        <a:pt x="13323" y="9779"/>
                        <a:pt x="13371" y="9708"/>
                        <a:pt x="13429" y="9651"/>
                      </a:cubicBezTo>
                      <a:cubicBezTo>
                        <a:pt x="13488" y="9595"/>
                        <a:pt x="13548" y="9560"/>
                        <a:pt x="13611" y="9547"/>
                      </a:cubicBezTo>
                      <a:cubicBezTo>
                        <a:pt x="13673" y="9535"/>
                        <a:pt x="13744" y="9540"/>
                        <a:pt x="13823" y="9562"/>
                      </a:cubicBezTo>
                      <a:lnTo>
                        <a:pt x="13884" y="9366"/>
                      </a:lnTo>
                      <a:cubicBezTo>
                        <a:pt x="13782" y="9327"/>
                        <a:pt x="13680" y="9317"/>
                        <a:pt x="13578" y="9336"/>
                      </a:cubicBezTo>
                      <a:close/>
                      <a:moveTo>
                        <a:pt x="4531" y="13056"/>
                      </a:moveTo>
                      <a:cubicBezTo>
                        <a:pt x="4473" y="13070"/>
                        <a:pt x="4420" y="13093"/>
                        <a:pt x="4373" y="13126"/>
                      </a:cubicBezTo>
                      <a:cubicBezTo>
                        <a:pt x="4297" y="13178"/>
                        <a:pt x="4242" y="13245"/>
                        <a:pt x="4209" y="13325"/>
                      </a:cubicBezTo>
                      <a:cubicBezTo>
                        <a:pt x="4175" y="13407"/>
                        <a:pt x="4166" y="13487"/>
                        <a:pt x="4182" y="13567"/>
                      </a:cubicBezTo>
                      <a:cubicBezTo>
                        <a:pt x="4199" y="13647"/>
                        <a:pt x="4243" y="13725"/>
                        <a:pt x="4314" y="13802"/>
                      </a:cubicBezTo>
                      <a:cubicBezTo>
                        <a:pt x="4363" y="13855"/>
                        <a:pt x="4462" y="13933"/>
                        <a:pt x="4610" y="14038"/>
                      </a:cubicBezTo>
                      <a:cubicBezTo>
                        <a:pt x="4757" y="14142"/>
                        <a:pt x="4843" y="14220"/>
                        <a:pt x="4867" y="14271"/>
                      </a:cubicBezTo>
                      <a:cubicBezTo>
                        <a:pt x="4892" y="14322"/>
                        <a:pt x="4893" y="14376"/>
                        <a:pt x="4871" y="14430"/>
                      </a:cubicBezTo>
                      <a:cubicBezTo>
                        <a:pt x="4845" y="14493"/>
                        <a:pt x="4794" y="14535"/>
                        <a:pt x="4720" y="14556"/>
                      </a:cubicBezTo>
                      <a:cubicBezTo>
                        <a:pt x="4647" y="14578"/>
                        <a:pt x="4549" y="14563"/>
                        <a:pt x="4428" y="14513"/>
                      </a:cubicBezTo>
                      <a:cubicBezTo>
                        <a:pt x="4311" y="14464"/>
                        <a:pt x="4233" y="14404"/>
                        <a:pt x="4194" y="14330"/>
                      </a:cubicBezTo>
                      <a:cubicBezTo>
                        <a:pt x="4155" y="14257"/>
                        <a:pt x="4150" y="14170"/>
                        <a:pt x="4179" y="14070"/>
                      </a:cubicBezTo>
                      <a:lnTo>
                        <a:pt x="3981" y="14005"/>
                      </a:lnTo>
                      <a:cubicBezTo>
                        <a:pt x="3947" y="14095"/>
                        <a:pt x="3939" y="14185"/>
                        <a:pt x="3956" y="14275"/>
                      </a:cubicBezTo>
                      <a:cubicBezTo>
                        <a:pt x="3973" y="14364"/>
                        <a:pt x="4017" y="14445"/>
                        <a:pt x="4088" y="14516"/>
                      </a:cubicBezTo>
                      <a:cubicBezTo>
                        <a:pt x="4159" y="14588"/>
                        <a:pt x="4250" y="14647"/>
                        <a:pt x="4363" y="14693"/>
                      </a:cubicBezTo>
                      <a:cubicBezTo>
                        <a:pt x="4465" y="14736"/>
                        <a:pt x="4564" y="14757"/>
                        <a:pt x="4662" y="14757"/>
                      </a:cubicBezTo>
                      <a:cubicBezTo>
                        <a:pt x="4760" y="14757"/>
                        <a:pt x="4845" y="14733"/>
                        <a:pt x="4916" y="14684"/>
                      </a:cubicBezTo>
                      <a:cubicBezTo>
                        <a:pt x="4987" y="14636"/>
                        <a:pt x="5037" y="14573"/>
                        <a:pt x="5069" y="14497"/>
                      </a:cubicBezTo>
                      <a:cubicBezTo>
                        <a:pt x="5098" y="14427"/>
                        <a:pt x="5106" y="14357"/>
                        <a:pt x="5094" y="14286"/>
                      </a:cubicBezTo>
                      <a:cubicBezTo>
                        <a:pt x="5082" y="14215"/>
                        <a:pt x="5047" y="14145"/>
                        <a:pt x="4990" y="14078"/>
                      </a:cubicBezTo>
                      <a:cubicBezTo>
                        <a:pt x="4947" y="14025"/>
                        <a:pt x="4863" y="13953"/>
                        <a:pt x="4738" y="13862"/>
                      </a:cubicBezTo>
                      <a:cubicBezTo>
                        <a:pt x="4612" y="13771"/>
                        <a:pt x="4533" y="13709"/>
                        <a:pt x="4499" y="13677"/>
                      </a:cubicBezTo>
                      <a:cubicBezTo>
                        <a:pt x="4445" y="13626"/>
                        <a:pt x="4412" y="13577"/>
                        <a:pt x="4399" y="13531"/>
                      </a:cubicBezTo>
                      <a:cubicBezTo>
                        <a:pt x="4386" y="13484"/>
                        <a:pt x="4389" y="13436"/>
                        <a:pt x="4409" y="13388"/>
                      </a:cubicBezTo>
                      <a:cubicBezTo>
                        <a:pt x="4428" y="13342"/>
                        <a:pt x="4461" y="13304"/>
                        <a:pt x="4506" y="13277"/>
                      </a:cubicBezTo>
                      <a:cubicBezTo>
                        <a:pt x="4551" y="13249"/>
                        <a:pt x="4607" y="13236"/>
                        <a:pt x="4675" y="13237"/>
                      </a:cubicBezTo>
                      <a:cubicBezTo>
                        <a:pt x="4743" y="13239"/>
                        <a:pt x="4816" y="13255"/>
                        <a:pt x="4892" y="13287"/>
                      </a:cubicBezTo>
                      <a:cubicBezTo>
                        <a:pt x="4978" y="13322"/>
                        <a:pt x="5050" y="13370"/>
                        <a:pt x="5106" y="13428"/>
                      </a:cubicBezTo>
                      <a:cubicBezTo>
                        <a:pt x="5163" y="13487"/>
                        <a:pt x="5197" y="13547"/>
                        <a:pt x="5210" y="13610"/>
                      </a:cubicBezTo>
                      <a:cubicBezTo>
                        <a:pt x="5223" y="13672"/>
                        <a:pt x="5218" y="13743"/>
                        <a:pt x="5195" y="13822"/>
                      </a:cubicBezTo>
                      <a:lnTo>
                        <a:pt x="5391" y="13883"/>
                      </a:lnTo>
                      <a:cubicBezTo>
                        <a:pt x="5431" y="13781"/>
                        <a:pt x="5440" y="13679"/>
                        <a:pt x="5421" y="13577"/>
                      </a:cubicBezTo>
                      <a:cubicBezTo>
                        <a:pt x="5402" y="13475"/>
                        <a:pt x="5354" y="13385"/>
                        <a:pt x="5277" y="13306"/>
                      </a:cubicBezTo>
                      <a:cubicBezTo>
                        <a:pt x="5201" y="13228"/>
                        <a:pt x="5094" y="13160"/>
                        <a:pt x="4957" y="13103"/>
                      </a:cubicBezTo>
                      <a:cubicBezTo>
                        <a:pt x="4849" y="13058"/>
                        <a:pt x="4743" y="13038"/>
                        <a:pt x="4640" y="13042"/>
                      </a:cubicBezTo>
                      <a:cubicBezTo>
                        <a:pt x="4602" y="13043"/>
                        <a:pt x="4566" y="13048"/>
                        <a:pt x="4531" y="13056"/>
                      </a:cubicBezTo>
                      <a:close/>
                      <a:moveTo>
                        <a:pt x="9910" y="13076"/>
                      </a:moveTo>
                      <a:cubicBezTo>
                        <a:pt x="9849" y="13090"/>
                        <a:pt x="9784" y="13110"/>
                        <a:pt x="9715" y="13139"/>
                      </a:cubicBezTo>
                      <a:cubicBezTo>
                        <a:pt x="9607" y="13184"/>
                        <a:pt x="9518" y="13244"/>
                        <a:pt x="9448" y="13320"/>
                      </a:cubicBezTo>
                      <a:cubicBezTo>
                        <a:pt x="9378" y="13395"/>
                        <a:pt x="9334" y="13478"/>
                        <a:pt x="9317" y="13569"/>
                      </a:cubicBezTo>
                      <a:cubicBezTo>
                        <a:pt x="9300" y="13659"/>
                        <a:pt x="9309" y="13744"/>
                        <a:pt x="9342" y="13825"/>
                      </a:cubicBezTo>
                      <a:cubicBezTo>
                        <a:pt x="9376" y="13906"/>
                        <a:pt x="9427" y="13969"/>
                        <a:pt x="9495" y="14014"/>
                      </a:cubicBezTo>
                      <a:cubicBezTo>
                        <a:pt x="9563" y="14059"/>
                        <a:pt x="9649" y="14084"/>
                        <a:pt x="9754" y="14088"/>
                      </a:cubicBezTo>
                      <a:cubicBezTo>
                        <a:pt x="9826" y="14091"/>
                        <a:pt x="9952" y="14076"/>
                        <a:pt x="10130" y="14046"/>
                      </a:cubicBezTo>
                      <a:cubicBezTo>
                        <a:pt x="10308" y="14015"/>
                        <a:pt x="10424" y="14009"/>
                        <a:pt x="10477" y="14028"/>
                      </a:cubicBezTo>
                      <a:cubicBezTo>
                        <a:pt x="10531" y="14047"/>
                        <a:pt x="10569" y="14084"/>
                        <a:pt x="10592" y="14138"/>
                      </a:cubicBezTo>
                      <a:cubicBezTo>
                        <a:pt x="10618" y="14201"/>
                        <a:pt x="10612" y="14266"/>
                        <a:pt x="10575" y="14334"/>
                      </a:cubicBezTo>
                      <a:cubicBezTo>
                        <a:pt x="10538" y="14401"/>
                        <a:pt x="10459" y="14460"/>
                        <a:pt x="10338" y="14510"/>
                      </a:cubicBezTo>
                      <a:cubicBezTo>
                        <a:pt x="10221" y="14558"/>
                        <a:pt x="10123" y="14571"/>
                        <a:pt x="10043" y="14547"/>
                      </a:cubicBezTo>
                      <a:cubicBezTo>
                        <a:pt x="9963" y="14522"/>
                        <a:pt x="9898" y="14464"/>
                        <a:pt x="9848" y="14373"/>
                      </a:cubicBezTo>
                      <a:lnTo>
                        <a:pt x="9662" y="14467"/>
                      </a:lnTo>
                      <a:cubicBezTo>
                        <a:pt x="9702" y="14554"/>
                        <a:pt x="9760" y="14623"/>
                        <a:pt x="9835" y="14675"/>
                      </a:cubicBezTo>
                      <a:cubicBezTo>
                        <a:pt x="9911" y="14726"/>
                        <a:pt x="9998" y="14752"/>
                        <a:pt x="10099" y="14753"/>
                      </a:cubicBezTo>
                      <a:cubicBezTo>
                        <a:pt x="10200" y="14753"/>
                        <a:pt x="10307" y="14730"/>
                        <a:pt x="10419" y="14683"/>
                      </a:cubicBezTo>
                      <a:cubicBezTo>
                        <a:pt x="10521" y="14641"/>
                        <a:pt x="10606" y="14586"/>
                        <a:pt x="10676" y="14517"/>
                      </a:cubicBezTo>
                      <a:cubicBezTo>
                        <a:pt x="10745" y="14448"/>
                        <a:pt x="10787" y="14371"/>
                        <a:pt x="10803" y="14287"/>
                      </a:cubicBezTo>
                      <a:cubicBezTo>
                        <a:pt x="10819" y="14202"/>
                        <a:pt x="10811" y="14121"/>
                        <a:pt x="10779" y="14045"/>
                      </a:cubicBezTo>
                      <a:cubicBezTo>
                        <a:pt x="10750" y="13975"/>
                        <a:pt x="10706" y="13920"/>
                        <a:pt x="10648" y="13878"/>
                      </a:cubicBezTo>
                      <a:cubicBezTo>
                        <a:pt x="10589" y="13837"/>
                        <a:pt x="10516" y="13812"/>
                        <a:pt x="10428" y="13804"/>
                      </a:cubicBezTo>
                      <a:cubicBezTo>
                        <a:pt x="10360" y="13798"/>
                        <a:pt x="10249" y="13806"/>
                        <a:pt x="10096" y="13831"/>
                      </a:cubicBezTo>
                      <a:cubicBezTo>
                        <a:pt x="9943" y="13855"/>
                        <a:pt x="9842" y="13867"/>
                        <a:pt x="9795" y="13868"/>
                      </a:cubicBezTo>
                      <a:cubicBezTo>
                        <a:pt x="9722" y="13870"/>
                        <a:pt x="9664" y="13860"/>
                        <a:pt x="9622" y="13836"/>
                      </a:cubicBezTo>
                      <a:cubicBezTo>
                        <a:pt x="9580" y="13812"/>
                        <a:pt x="9549" y="13776"/>
                        <a:pt x="9529" y="13729"/>
                      </a:cubicBezTo>
                      <a:cubicBezTo>
                        <a:pt x="9510" y="13682"/>
                        <a:pt x="9506" y="13633"/>
                        <a:pt x="9518" y="13581"/>
                      </a:cubicBezTo>
                      <a:cubicBezTo>
                        <a:pt x="9530" y="13530"/>
                        <a:pt x="9561" y="13480"/>
                        <a:pt x="9610" y="13433"/>
                      </a:cubicBezTo>
                      <a:cubicBezTo>
                        <a:pt x="9660" y="13386"/>
                        <a:pt x="9722" y="13346"/>
                        <a:pt x="9799" y="13315"/>
                      </a:cubicBezTo>
                      <a:cubicBezTo>
                        <a:pt x="9885" y="13279"/>
                        <a:pt x="9968" y="13262"/>
                        <a:pt x="10050" y="13264"/>
                      </a:cubicBezTo>
                      <a:cubicBezTo>
                        <a:pt x="10131" y="13265"/>
                        <a:pt x="10198" y="13283"/>
                        <a:pt x="10251" y="13318"/>
                      </a:cubicBezTo>
                      <a:cubicBezTo>
                        <a:pt x="10304" y="13353"/>
                        <a:pt x="10351" y="13407"/>
                        <a:pt x="10391" y="13479"/>
                      </a:cubicBezTo>
                      <a:lnTo>
                        <a:pt x="10573" y="13384"/>
                      </a:lnTo>
                      <a:cubicBezTo>
                        <a:pt x="10528" y="13284"/>
                        <a:pt x="10463" y="13205"/>
                        <a:pt x="10377" y="13146"/>
                      </a:cubicBezTo>
                      <a:cubicBezTo>
                        <a:pt x="10291" y="13088"/>
                        <a:pt x="10194" y="13057"/>
                        <a:pt x="10085" y="13056"/>
                      </a:cubicBezTo>
                      <a:cubicBezTo>
                        <a:pt x="10030" y="13055"/>
                        <a:pt x="9972" y="13062"/>
                        <a:pt x="9910" y="1307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78" name="Blue Coil"/>
          <p:cNvSpPr>
            <a:spLocks/>
          </p:cNvSpPr>
          <p:nvPr/>
        </p:nvSpPr>
        <p:spPr bwMode="auto">
          <a:xfrm>
            <a:off x="753841" y="1981488"/>
            <a:ext cx="2382496" cy="2945514"/>
          </a:xfrm>
          <a:custGeom>
            <a:avLst/>
            <a:gdLst>
              <a:gd name="T0" fmla="*/ 22658 w 44590"/>
              <a:gd name="T1" fmla="*/ 0 h 55143"/>
              <a:gd name="T2" fmla="*/ 0 w 44590"/>
              <a:gd name="T3" fmla="*/ 22631 h 55143"/>
              <a:gd name="T4" fmla="*/ 16325 w 44590"/>
              <a:gd name="T5" fmla="*/ 44411 h 55143"/>
              <a:gd name="T6" fmla="*/ 16334 w 44590"/>
              <a:gd name="T7" fmla="*/ 50680 h 55143"/>
              <a:gd name="T8" fmla="*/ 16560 w 44590"/>
              <a:gd name="T9" fmla="*/ 50906 h 55143"/>
              <a:gd name="T10" fmla="*/ 19157 w 44590"/>
              <a:gd name="T11" fmla="*/ 50906 h 55143"/>
              <a:gd name="T12" fmla="*/ 19157 w 44590"/>
              <a:gd name="T13" fmla="*/ 54914 h 55143"/>
              <a:gd name="T14" fmla="*/ 19222 w 44590"/>
              <a:gd name="T15" fmla="*/ 55075 h 55143"/>
              <a:gd name="T16" fmla="*/ 19382 w 44590"/>
              <a:gd name="T17" fmla="*/ 55143 h 55143"/>
              <a:gd name="T18" fmla="*/ 19543 w 44590"/>
              <a:gd name="T19" fmla="*/ 55075 h 55143"/>
              <a:gd name="T20" fmla="*/ 19608 w 44590"/>
              <a:gd name="T21" fmla="*/ 54914 h 55143"/>
              <a:gd name="T22" fmla="*/ 19608 w 44590"/>
              <a:gd name="T23" fmla="*/ 50680 h 55143"/>
              <a:gd name="T24" fmla="*/ 19382 w 44590"/>
              <a:gd name="T25" fmla="*/ 50454 h 55143"/>
              <a:gd name="T26" fmla="*/ 16786 w 44590"/>
              <a:gd name="T27" fmla="*/ 50454 h 55143"/>
              <a:gd name="T28" fmla="*/ 16776 w 44590"/>
              <a:gd name="T29" fmla="*/ 44244 h 55143"/>
              <a:gd name="T30" fmla="*/ 16613 w 44590"/>
              <a:gd name="T31" fmla="*/ 44028 h 55143"/>
              <a:gd name="T32" fmla="*/ 451 w 44590"/>
              <a:gd name="T33" fmla="*/ 22631 h 55143"/>
              <a:gd name="T34" fmla="*/ 22658 w 44590"/>
              <a:gd name="T35" fmla="*/ 452 h 55143"/>
              <a:gd name="T36" fmla="*/ 44139 w 44590"/>
              <a:gd name="T37" fmla="*/ 21907 h 55143"/>
              <a:gd name="T38" fmla="*/ 22658 w 44590"/>
              <a:gd name="T39" fmla="*/ 43363 h 55143"/>
              <a:gd name="T40" fmla="*/ 1902 w 44590"/>
              <a:gd name="T41" fmla="*/ 22631 h 55143"/>
              <a:gd name="T42" fmla="*/ 22658 w 44590"/>
              <a:gd name="T43" fmla="*/ 1899 h 55143"/>
              <a:gd name="T44" fmla="*/ 42688 w 44590"/>
              <a:gd name="T45" fmla="*/ 21907 h 55143"/>
              <a:gd name="T46" fmla="*/ 25000 w 44590"/>
              <a:gd name="T47" fmla="*/ 41743 h 55143"/>
              <a:gd name="T48" fmla="*/ 24849 w 44590"/>
              <a:gd name="T49" fmla="*/ 41827 h 55143"/>
              <a:gd name="T50" fmla="*/ 24802 w 44590"/>
              <a:gd name="T51" fmla="*/ 41994 h 55143"/>
              <a:gd name="T52" fmla="*/ 24887 w 44590"/>
              <a:gd name="T53" fmla="*/ 42145 h 55143"/>
              <a:gd name="T54" fmla="*/ 25053 w 44590"/>
              <a:gd name="T55" fmla="*/ 42192 h 55143"/>
              <a:gd name="T56" fmla="*/ 43139 w 44590"/>
              <a:gd name="T57" fmla="*/ 21907 h 55143"/>
              <a:gd name="T58" fmla="*/ 22658 w 44590"/>
              <a:gd name="T59" fmla="*/ 1447 h 55143"/>
              <a:gd name="T60" fmla="*/ 1451 w 44590"/>
              <a:gd name="T61" fmla="*/ 22631 h 55143"/>
              <a:gd name="T62" fmla="*/ 22658 w 44590"/>
              <a:gd name="T63" fmla="*/ 43814 h 55143"/>
              <a:gd name="T64" fmla="*/ 44590 w 44590"/>
              <a:gd name="T65" fmla="*/ 21907 h 55143"/>
              <a:gd name="T66" fmla="*/ 22658 w 44590"/>
              <a:gd name="T67" fmla="*/ 0 h 55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590" h="55143">
                <a:moveTo>
                  <a:pt x="22658" y="0"/>
                </a:moveTo>
                <a:cubicBezTo>
                  <a:pt x="10147" y="0"/>
                  <a:pt x="0" y="10135"/>
                  <a:pt x="0" y="22631"/>
                </a:cubicBezTo>
                <a:cubicBezTo>
                  <a:pt x="0" y="32928"/>
                  <a:pt x="6889" y="41620"/>
                  <a:pt x="16325" y="44411"/>
                </a:cubicBezTo>
                <a:lnTo>
                  <a:pt x="16334" y="50680"/>
                </a:lnTo>
                <a:cubicBezTo>
                  <a:pt x="16334" y="50798"/>
                  <a:pt x="16442" y="50906"/>
                  <a:pt x="16560" y="50906"/>
                </a:cubicBezTo>
                <a:lnTo>
                  <a:pt x="19157" y="50906"/>
                </a:lnTo>
                <a:lnTo>
                  <a:pt x="19157" y="54914"/>
                </a:lnTo>
                <a:cubicBezTo>
                  <a:pt x="19156" y="54973"/>
                  <a:pt x="19180" y="55033"/>
                  <a:pt x="19222" y="55075"/>
                </a:cubicBezTo>
                <a:cubicBezTo>
                  <a:pt x="19263" y="55118"/>
                  <a:pt x="19323" y="55143"/>
                  <a:pt x="19382" y="55143"/>
                </a:cubicBezTo>
                <a:cubicBezTo>
                  <a:pt x="19442" y="55143"/>
                  <a:pt x="19501" y="55118"/>
                  <a:pt x="19543" y="55075"/>
                </a:cubicBezTo>
                <a:cubicBezTo>
                  <a:pt x="19585" y="55033"/>
                  <a:pt x="19609" y="54973"/>
                  <a:pt x="19608" y="54914"/>
                </a:cubicBezTo>
                <a:lnTo>
                  <a:pt x="19608" y="50680"/>
                </a:lnTo>
                <a:cubicBezTo>
                  <a:pt x="19608" y="50562"/>
                  <a:pt x="19501" y="50455"/>
                  <a:pt x="19382" y="50454"/>
                </a:cubicBezTo>
                <a:lnTo>
                  <a:pt x="16786" y="50454"/>
                </a:lnTo>
                <a:lnTo>
                  <a:pt x="16776" y="44244"/>
                </a:lnTo>
                <a:cubicBezTo>
                  <a:pt x="16776" y="44147"/>
                  <a:pt x="16706" y="44055"/>
                  <a:pt x="16613" y="44028"/>
                </a:cubicBezTo>
                <a:cubicBezTo>
                  <a:pt x="7282" y="41343"/>
                  <a:pt x="451" y="32785"/>
                  <a:pt x="451" y="22631"/>
                </a:cubicBezTo>
                <a:cubicBezTo>
                  <a:pt x="451" y="10379"/>
                  <a:pt x="10391" y="452"/>
                  <a:pt x="22658" y="452"/>
                </a:cubicBezTo>
                <a:cubicBezTo>
                  <a:pt x="34524" y="452"/>
                  <a:pt x="44139" y="10055"/>
                  <a:pt x="44139" y="21907"/>
                </a:cubicBezTo>
                <a:cubicBezTo>
                  <a:pt x="44139" y="33759"/>
                  <a:pt x="34524" y="43363"/>
                  <a:pt x="22658" y="43363"/>
                </a:cubicBezTo>
                <a:cubicBezTo>
                  <a:pt x="11192" y="43363"/>
                  <a:pt x="1902" y="34083"/>
                  <a:pt x="1902" y="22631"/>
                </a:cubicBezTo>
                <a:cubicBezTo>
                  <a:pt x="1902" y="11178"/>
                  <a:pt x="11192" y="1899"/>
                  <a:pt x="22658" y="1899"/>
                </a:cubicBezTo>
                <a:cubicBezTo>
                  <a:pt x="33723" y="1899"/>
                  <a:pt x="42688" y="10854"/>
                  <a:pt x="42688" y="21907"/>
                </a:cubicBezTo>
                <a:cubicBezTo>
                  <a:pt x="42688" y="32158"/>
                  <a:pt x="34946" y="40571"/>
                  <a:pt x="25000" y="41743"/>
                </a:cubicBezTo>
                <a:cubicBezTo>
                  <a:pt x="24942" y="41750"/>
                  <a:pt x="24886" y="41781"/>
                  <a:pt x="24849" y="41827"/>
                </a:cubicBezTo>
                <a:cubicBezTo>
                  <a:pt x="24813" y="41874"/>
                  <a:pt x="24795" y="41935"/>
                  <a:pt x="24802" y="41994"/>
                </a:cubicBezTo>
                <a:cubicBezTo>
                  <a:pt x="24809" y="42052"/>
                  <a:pt x="24840" y="42108"/>
                  <a:pt x="24887" y="42145"/>
                </a:cubicBezTo>
                <a:cubicBezTo>
                  <a:pt x="24933" y="42181"/>
                  <a:pt x="24994" y="42198"/>
                  <a:pt x="25053" y="42192"/>
                </a:cubicBezTo>
                <a:cubicBezTo>
                  <a:pt x="35222" y="40994"/>
                  <a:pt x="43139" y="32385"/>
                  <a:pt x="43139" y="21907"/>
                </a:cubicBezTo>
                <a:cubicBezTo>
                  <a:pt x="43139" y="10610"/>
                  <a:pt x="33967" y="1447"/>
                  <a:pt x="22658" y="1447"/>
                </a:cubicBezTo>
                <a:cubicBezTo>
                  <a:pt x="10948" y="1447"/>
                  <a:pt x="1451" y="10934"/>
                  <a:pt x="1451" y="22631"/>
                </a:cubicBezTo>
                <a:cubicBezTo>
                  <a:pt x="1451" y="34328"/>
                  <a:pt x="10948" y="43814"/>
                  <a:pt x="22658" y="43814"/>
                </a:cubicBezTo>
                <a:cubicBezTo>
                  <a:pt x="34768" y="43814"/>
                  <a:pt x="44590" y="34003"/>
                  <a:pt x="44590" y="21907"/>
                </a:cubicBezTo>
                <a:cubicBezTo>
                  <a:pt x="44590" y="9810"/>
                  <a:pt x="34768" y="0"/>
                  <a:pt x="22658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Yellow Coil"/>
          <p:cNvSpPr>
            <a:spLocks noEditPoints="1"/>
          </p:cNvSpPr>
          <p:nvPr/>
        </p:nvSpPr>
        <p:spPr bwMode="auto">
          <a:xfrm>
            <a:off x="1062492" y="2288300"/>
            <a:ext cx="1763596" cy="2638271"/>
          </a:xfrm>
          <a:custGeom>
            <a:avLst/>
            <a:gdLst>
              <a:gd name="T0" fmla="*/ 16854 w 32983"/>
              <a:gd name="T1" fmla="*/ 0 h 49354"/>
              <a:gd name="T2" fmla="*/ 0 w 32983"/>
              <a:gd name="T3" fmla="*/ 16842 h 49354"/>
              <a:gd name="T4" fmla="*/ 13534 w 32983"/>
              <a:gd name="T5" fmla="*/ 33319 h 49354"/>
              <a:gd name="T6" fmla="*/ 13707 w 32983"/>
              <a:gd name="T7" fmla="*/ 33289 h 49354"/>
              <a:gd name="T8" fmla="*/ 13806 w 32983"/>
              <a:gd name="T9" fmla="*/ 33143 h 49354"/>
              <a:gd name="T10" fmla="*/ 13770 w 32983"/>
              <a:gd name="T11" fmla="*/ 32971 h 49354"/>
              <a:gd name="T12" fmla="*/ 13622 w 32983"/>
              <a:gd name="T13" fmla="*/ 32877 h 49354"/>
              <a:gd name="T14" fmla="*/ 451 w 32983"/>
              <a:gd name="T15" fmla="*/ 16842 h 49354"/>
              <a:gd name="T16" fmla="*/ 16854 w 32983"/>
              <a:gd name="T17" fmla="*/ 452 h 49354"/>
              <a:gd name="T18" fmla="*/ 32531 w 32983"/>
              <a:gd name="T19" fmla="*/ 16118 h 49354"/>
              <a:gd name="T20" fmla="*/ 22268 w 32983"/>
              <a:gd name="T21" fmla="*/ 30823 h 49354"/>
              <a:gd name="T22" fmla="*/ 22268 w 32983"/>
              <a:gd name="T23" fmla="*/ 30438 h 49354"/>
              <a:gd name="T24" fmla="*/ 22268 w 32983"/>
              <a:gd name="T25" fmla="*/ 30329 h 49354"/>
              <a:gd name="T26" fmla="*/ 22268 w 32983"/>
              <a:gd name="T27" fmla="*/ 30117 h 49354"/>
              <a:gd name="T28" fmla="*/ 22268 w 32983"/>
              <a:gd name="T29" fmla="*/ 29977 h 49354"/>
              <a:gd name="T30" fmla="*/ 22268 w 32983"/>
              <a:gd name="T31" fmla="*/ 29762 h 49354"/>
              <a:gd name="T32" fmla="*/ 22537 w 32983"/>
              <a:gd name="T33" fmla="*/ 29654 h 49354"/>
              <a:gd name="T34" fmla="*/ 22537 w 32983"/>
              <a:gd name="T35" fmla="*/ 29649 h 49354"/>
              <a:gd name="T36" fmla="*/ 31531 w 32983"/>
              <a:gd name="T37" fmla="*/ 16118 h 49354"/>
              <a:gd name="T38" fmla="*/ 16854 w 32983"/>
              <a:gd name="T39" fmla="*/ 1448 h 49354"/>
              <a:gd name="T40" fmla="*/ 1451 w 32983"/>
              <a:gd name="T41" fmla="*/ 16842 h 49354"/>
              <a:gd name="T42" fmla="*/ 16854 w 32983"/>
              <a:gd name="T43" fmla="*/ 32236 h 49354"/>
              <a:gd name="T44" fmla="*/ 20408 w 32983"/>
              <a:gd name="T45" fmla="*/ 31838 h 49354"/>
              <a:gd name="T46" fmla="*/ 20860 w 32983"/>
              <a:gd name="T47" fmla="*/ 31734 h 49354"/>
              <a:gd name="T48" fmla="*/ 21817 w 32983"/>
              <a:gd name="T49" fmla="*/ 31457 h 49354"/>
              <a:gd name="T50" fmla="*/ 21819 w 32983"/>
              <a:gd name="T51" fmla="*/ 44665 h 49354"/>
              <a:gd name="T52" fmla="*/ 19223 w 32983"/>
              <a:gd name="T53" fmla="*/ 44665 h 49354"/>
              <a:gd name="T54" fmla="*/ 18997 w 32983"/>
              <a:gd name="T55" fmla="*/ 44891 h 49354"/>
              <a:gd name="T56" fmla="*/ 18997 w 32983"/>
              <a:gd name="T57" fmla="*/ 49125 h 49354"/>
              <a:gd name="T58" fmla="*/ 19062 w 32983"/>
              <a:gd name="T59" fmla="*/ 49286 h 49354"/>
              <a:gd name="T60" fmla="*/ 19223 w 32983"/>
              <a:gd name="T61" fmla="*/ 49354 h 49354"/>
              <a:gd name="T62" fmla="*/ 19384 w 32983"/>
              <a:gd name="T63" fmla="*/ 49286 h 49354"/>
              <a:gd name="T64" fmla="*/ 19449 w 32983"/>
              <a:gd name="T65" fmla="*/ 49125 h 49354"/>
              <a:gd name="T66" fmla="*/ 19449 w 32983"/>
              <a:gd name="T67" fmla="*/ 45117 h 49354"/>
              <a:gd name="T68" fmla="*/ 22045 w 32983"/>
              <a:gd name="T69" fmla="*/ 45117 h 49354"/>
              <a:gd name="T70" fmla="*/ 22271 w 32983"/>
              <a:gd name="T71" fmla="*/ 44891 h 49354"/>
              <a:gd name="T72" fmla="*/ 22269 w 32983"/>
              <a:gd name="T73" fmla="*/ 33591 h 49354"/>
              <a:gd name="T74" fmla="*/ 22268 w 32983"/>
              <a:gd name="T75" fmla="*/ 31304 h 49354"/>
              <a:gd name="T76" fmla="*/ 32983 w 32983"/>
              <a:gd name="T77" fmla="*/ 16118 h 49354"/>
              <a:gd name="T78" fmla="*/ 16854 w 32983"/>
              <a:gd name="T79" fmla="*/ 0 h 49354"/>
              <a:gd name="T80" fmla="*/ 16854 w 32983"/>
              <a:gd name="T81" fmla="*/ 1899 h 49354"/>
              <a:gd name="T82" fmla="*/ 31080 w 32983"/>
              <a:gd name="T83" fmla="*/ 16118 h 49354"/>
              <a:gd name="T84" fmla="*/ 22542 w 32983"/>
              <a:gd name="T85" fmla="*/ 29157 h 49354"/>
              <a:gd name="T86" fmla="*/ 21983 w 32983"/>
              <a:gd name="T87" fmla="*/ 29345 h 49354"/>
              <a:gd name="T88" fmla="*/ 21817 w 32983"/>
              <a:gd name="T89" fmla="*/ 29563 h 49354"/>
              <a:gd name="T90" fmla="*/ 21817 w 32983"/>
              <a:gd name="T91" fmla="*/ 29733 h 49354"/>
              <a:gd name="T92" fmla="*/ 21817 w 32983"/>
              <a:gd name="T93" fmla="*/ 30117 h 49354"/>
              <a:gd name="T94" fmla="*/ 21817 w 32983"/>
              <a:gd name="T95" fmla="*/ 30211 h 49354"/>
              <a:gd name="T96" fmla="*/ 21817 w 32983"/>
              <a:gd name="T97" fmla="*/ 30982 h 49354"/>
              <a:gd name="T98" fmla="*/ 20860 w 32983"/>
              <a:gd name="T99" fmla="*/ 31267 h 49354"/>
              <a:gd name="T100" fmla="*/ 20408 w 32983"/>
              <a:gd name="T101" fmla="*/ 31375 h 49354"/>
              <a:gd name="T102" fmla="*/ 20399 w 32983"/>
              <a:gd name="T103" fmla="*/ 31377 h 49354"/>
              <a:gd name="T104" fmla="*/ 20398 w 32983"/>
              <a:gd name="T105" fmla="*/ 31376 h 49354"/>
              <a:gd name="T106" fmla="*/ 16854 w 32983"/>
              <a:gd name="T107" fmla="*/ 31785 h 49354"/>
              <a:gd name="T108" fmla="*/ 1902 w 32983"/>
              <a:gd name="T109" fmla="*/ 16842 h 49354"/>
              <a:gd name="T110" fmla="*/ 16854 w 32983"/>
              <a:gd name="T111" fmla="*/ 1899 h 49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983" h="49354">
                <a:moveTo>
                  <a:pt x="16854" y="0"/>
                </a:moveTo>
                <a:cubicBezTo>
                  <a:pt x="7548" y="0"/>
                  <a:pt x="0" y="7543"/>
                  <a:pt x="0" y="16842"/>
                </a:cubicBezTo>
                <a:cubicBezTo>
                  <a:pt x="0" y="25004"/>
                  <a:pt x="5817" y="31778"/>
                  <a:pt x="13534" y="33319"/>
                </a:cubicBezTo>
                <a:cubicBezTo>
                  <a:pt x="13593" y="33333"/>
                  <a:pt x="13657" y="33321"/>
                  <a:pt x="13707" y="33289"/>
                </a:cubicBezTo>
                <a:cubicBezTo>
                  <a:pt x="13758" y="33256"/>
                  <a:pt x="13794" y="33202"/>
                  <a:pt x="13806" y="33143"/>
                </a:cubicBezTo>
                <a:cubicBezTo>
                  <a:pt x="13818" y="33084"/>
                  <a:pt x="13804" y="33021"/>
                  <a:pt x="13770" y="32971"/>
                </a:cubicBezTo>
                <a:cubicBezTo>
                  <a:pt x="13736" y="32922"/>
                  <a:pt x="13682" y="32887"/>
                  <a:pt x="13622" y="32877"/>
                </a:cubicBezTo>
                <a:cubicBezTo>
                  <a:pt x="6112" y="31376"/>
                  <a:pt x="451" y="24790"/>
                  <a:pt x="451" y="16842"/>
                </a:cubicBezTo>
                <a:cubicBezTo>
                  <a:pt x="451" y="7787"/>
                  <a:pt x="7792" y="452"/>
                  <a:pt x="16854" y="452"/>
                </a:cubicBezTo>
                <a:cubicBezTo>
                  <a:pt x="25515" y="452"/>
                  <a:pt x="32531" y="7463"/>
                  <a:pt x="32531" y="16118"/>
                </a:cubicBezTo>
                <a:cubicBezTo>
                  <a:pt x="32531" y="22871"/>
                  <a:pt x="28259" y="28621"/>
                  <a:pt x="22268" y="30823"/>
                </a:cubicBezTo>
                <a:lnTo>
                  <a:pt x="22268" y="30438"/>
                </a:lnTo>
                <a:lnTo>
                  <a:pt x="22268" y="30329"/>
                </a:lnTo>
                <a:lnTo>
                  <a:pt x="22268" y="30117"/>
                </a:lnTo>
                <a:lnTo>
                  <a:pt x="22268" y="29977"/>
                </a:lnTo>
                <a:lnTo>
                  <a:pt x="22268" y="29762"/>
                </a:lnTo>
                <a:cubicBezTo>
                  <a:pt x="22338" y="29732"/>
                  <a:pt x="22449" y="29686"/>
                  <a:pt x="22537" y="29654"/>
                </a:cubicBezTo>
                <a:lnTo>
                  <a:pt x="22537" y="29649"/>
                </a:lnTo>
                <a:cubicBezTo>
                  <a:pt x="27821" y="27425"/>
                  <a:pt x="31531" y="22203"/>
                  <a:pt x="31531" y="16118"/>
                </a:cubicBezTo>
                <a:cubicBezTo>
                  <a:pt x="31531" y="8018"/>
                  <a:pt x="24957" y="1448"/>
                  <a:pt x="16854" y="1448"/>
                </a:cubicBezTo>
                <a:cubicBezTo>
                  <a:pt x="8350" y="1448"/>
                  <a:pt x="1451" y="8343"/>
                  <a:pt x="1451" y="16842"/>
                </a:cubicBezTo>
                <a:cubicBezTo>
                  <a:pt x="1451" y="25341"/>
                  <a:pt x="8350" y="32236"/>
                  <a:pt x="16854" y="32236"/>
                </a:cubicBezTo>
                <a:cubicBezTo>
                  <a:pt x="18076" y="32236"/>
                  <a:pt x="19264" y="32095"/>
                  <a:pt x="20408" y="31838"/>
                </a:cubicBezTo>
                <a:lnTo>
                  <a:pt x="20860" y="31734"/>
                </a:lnTo>
                <a:cubicBezTo>
                  <a:pt x="21183" y="31652"/>
                  <a:pt x="21502" y="31559"/>
                  <a:pt x="21817" y="31457"/>
                </a:cubicBezTo>
                <a:lnTo>
                  <a:pt x="21819" y="44665"/>
                </a:lnTo>
                <a:lnTo>
                  <a:pt x="19223" y="44665"/>
                </a:lnTo>
                <a:cubicBezTo>
                  <a:pt x="19105" y="44666"/>
                  <a:pt x="18997" y="44773"/>
                  <a:pt x="18997" y="44891"/>
                </a:cubicBezTo>
                <a:lnTo>
                  <a:pt x="18997" y="49125"/>
                </a:lnTo>
                <a:cubicBezTo>
                  <a:pt x="18996" y="49184"/>
                  <a:pt x="19020" y="49244"/>
                  <a:pt x="19062" y="49286"/>
                </a:cubicBezTo>
                <a:cubicBezTo>
                  <a:pt x="19104" y="49329"/>
                  <a:pt x="19163" y="49354"/>
                  <a:pt x="19223" y="49354"/>
                </a:cubicBezTo>
                <a:cubicBezTo>
                  <a:pt x="19282" y="49354"/>
                  <a:pt x="19342" y="49329"/>
                  <a:pt x="19384" y="49286"/>
                </a:cubicBezTo>
                <a:cubicBezTo>
                  <a:pt x="19425" y="49244"/>
                  <a:pt x="19449" y="49184"/>
                  <a:pt x="19449" y="49125"/>
                </a:cubicBezTo>
                <a:lnTo>
                  <a:pt x="19449" y="45117"/>
                </a:lnTo>
                <a:lnTo>
                  <a:pt x="22045" y="45117"/>
                </a:lnTo>
                <a:cubicBezTo>
                  <a:pt x="22163" y="45117"/>
                  <a:pt x="22271" y="45009"/>
                  <a:pt x="22271" y="44891"/>
                </a:cubicBezTo>
                <a:lnTo>
                  <a:pt x="22269" y="33591"/>
                </a:lnTo>
                <a:lnTo>
                  <a:pt x="22268" y="31304"/>
                </a:lnTo>
                <a:cubicBezTo>
                  <a:pt x="28511" y="29079"/>
                  <a:pt x="32983" y="23119"/>
                  <a:pt x="32983" y="16118"/>
                </a:cubicBezTo>
                <a:cubicBezTo>
                  <a:pt x="32983" y="7219"/>
                  <a:pt x="25759" y="0"/>
                  <a:pt x="16854" y="0"/>
                </a:cubicBezTo>
                <a:close/>
                <a:moveTo>
                  <a:pt x="16854" y="1899"/>
                </a:moveTo>
                <a:cubicBezTo>
                  <a:pt x="24713" y="1899"/>
                  <a:pt x="31080" y="8262"/>
                  <a:pt x="31080" y="16118"/>
                </a:cubicBezTo>
                <a:cubicBezTo>
                  <a:pt x="31080" y="21951"/>
                  <a:pt x="27567" y="26961"/>
                  <a:pt x="22542" y="29157"/>
                </a:cubicBezTo>
                <a:cubicBezTo>
                  <a:pt x="22360" y="29219"/>
                  <a:pt x="22167" y="29284"/>
                  <a:pt x="21983" y="29345"/>
                </a:cubicBezTo>
                <a:cubicBezTo>
                  <a:pt x="21888" y="29371"/>
                  <a:pt x="21817" y="29464"/>
                  <a:pt x="21817" y="29563"/>
                </a:cubicBezTo>
                <a:lnTo>
                  <a:pt x="21817" y="29733"/>
                </a:lnTo>
                <a:lnTo>
                  <a:pt x="21817" y="30117"/>
                </a:lnTo>
                <a:lnTo>
                  <a:pt x="21817" y="30211"/>
                </a:lnTo>
                <a:lnTo>
                  <a:pt x="21817" y="30982"/>
                </a:lnTo>
                <a:cubicBezTo>
                  <a:pt x="21502" y="31087"/>
                  <a:pt x="21183" y="31182"/>
                  <a:pt x="20860" y="31267"/>
                </a:cubicBezTo>
                <a:lnTo>
                  <a:pt x="20408" y="31375"/>
                </a:lnTo>
                <a:lnTo>
                  <a:pt x="20399" y="31377"/>
                </a:lnTo>
                <a:lnTo>
                  <a:pt x="20398" y="31376"/>
                </a:lnTo>
                <a:cubicBezTo>
                  <a:pt x="19259" y="31640"/>
                  <a:pt x="18073" y="31785"/>
                  <a:pt x="16854" y="31785"/>
                </a:cubicBezTo>
                <a:cubicBezTo>
                  <a:pt x="8594" y="31785"/>
                  <a:pt x="1902" y="25097"/>
                  <a:pt x="1902" y="16842"/>
                </a:cubicBezTo>
                <a:cubicBezTo>
                  <a:pt x="1902" y="8587"/>
                  <a:pt x="8594" y="1899"/>
                  <a:pt x="16854" y="1899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0" name="Blue Yellow Center Tap"/>
          <p:cNvSpPr>
            <a:spLocks/>
          </p:cNvSpPr>
          <p:nvPr/>
        </p:nvSpPr>
        <p:spPr bwMode="auto">
          <a:xfrm>
            <a:off x="1777470" y="4046655"/>
            <a:ext cx="325595" cy="880348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79903" y="2212124"/>
            <a:ext cx="46918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28BYJ-48 is a Unipolar Stepper Motor (as opposed to Bipolar).</a:t>
            </a:r>
          </a:p>
          <a:p>
            <a:endParaRPr lang="en-US" dirty="0"/>
          </a:p>
          <a:p>
            <a:r>
              <a:rPr lang="en-US" dirty="0"/>
              <a:t>With Unipolar motors, you don’t need to change the polarity of the voltages on any give lead.  That means that you don’t need an H-Bridge to reverse the polarity.</a:t>
            </a:r>
          </a:p>
          <a:p>
            <a:endParaRPr lang="en-US" dirty="0"/>
          </a:p>
          <a:p>
            <a:r>
              <a:rPr lang="en-US" dirty="0"/>
              <a:t>The common center taps are connected to +5VDC.  You then use some circuitry (the ULN2003 Array in this case) to pull the appropriate coil ends to ground to energize their respective half of the coil.  </a:t>
            </a:r>
          </a:p>
        </p:txBody>
      </p:sp>
      <p:grpSp>
        <p:nvGrpSpPr>
          <p:cNvPr id="11" name="Center Tap +5VDC"/>
          <p:cNvGrpSpPr/>
          <p:nvPr/>
        </p:nvGrpSpPr>
        <p:grpSpPr>
          <a:xfrm>
            <a:off x="1542947" y="4811309"/>
            <a:ext cx="708764" cy="948661"/>
            <a:chOff x="2057263" y="5272078"/>
            <a:chExt cx="945018" cy="1264880"/>
          </a:xfrm>
        </p:grpSpPr>
        <p:sp>
          <p:nvSpPr>
            <p:cNvPr id="4" name="+5V"/>
            <p:cNvSpPr txBox="1"/>
            <p:nvPr/>
          </p:nvSpPr>
          <p:spPr>
            <a:xfrm>
              <a:off x="2057263" y="5675184"/>
              <a:ext cx="9450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CR A Extended" panose="02010509020102010303" pitchFamily="50" charset="0"/>
                </a:rPr>
                <a:t>+5VDC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585970" y="5272078"/>
              <a:ext cx="0" cy="436880"/>
            </a:xfrm>
            <a:custGeom>
              <a:avLst/>
              <a:gdLst>
                <a:gd name="connsiteX0" fmla="*/ 0 w 0"/>
                <a:gd name="connsiteY0" fmla="*/ 0 h 436880"/>
                <a:gd name="connsiteX1" fmla="*/ 0 w 0"/>
                <a:gd name="connsiteY1" fmla="*/ 436880 h 43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36880">
                  <a:moveTo>
                    <a:pt x="0" y="0"/>
                  </a:moveTo>
                  <a:lnTo>
                    <a:pt x="0" y="436880"/>
                  </a:lnTo>
                </a:path>
              </a:pathLst>
            </a:custGeom>
            <a:noFill/>
            <a:ln w="317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Blue GND"/>
          <p:cNvGrpSpPr/>
          <p:nvPr/>
        </p:nvGrpSpPr>
        <p:grpSpPr>
          <a:xfrm>
            <a:off x="64770" y="4774912"/>
            <a:ext cx="1722701" cy="1477328"/>
            <a:chOff x="86360" y="5223549"/>
            <a:chExt cx="2296934" cy="1969769"/>
          </a:xfrm>
        </p:grpSpPr>
        <p:sp>
          <p:nvSpPr>
            <p:cNvPr id="44" name="Blue GND"/>
            <p:cNvSpPr txBox="1"/>
            <p:nvPr/>
          </p:nvSpPr>
          <p:spPr>
            <a:xfrm>
              <a:off x="86360" y="5223549"/>
              <a:ext cx="1801299" cy="196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CR A Extended" panose="02010509020102010303" pitchFamily="50" charset="0"/>
                </a:rPr>
                <a:t>PULLED TO GROUND BY ULN2003</a:t>
              </a:r>
            </a:p>
          </p:txBody>
        </p:sp>
        <p:grpSp>
          <p:nvGrpSpPr>
            <p:cNvPr id="8" name="GND"/>
            <p:cNvGrpSpPr/>
            <p:nvPr/>
          </p:nvGrpSpPr>
          <p:grpSpPr>
            <a:xfrm>
              <a:off x="1809923" y="5283736"/>
              <a:ext cx="573371" cy="274320"/>
              <a:chOff x="1809923" y="5283736"/>
              <a:chExt cx="573371" cy="274320"/>
            </a:xfrm>
          </p:grpSpPr>
          <p:sp>
            <p:nvSpPr>
              <p:cNvPr id="42" name="Freeform 41"/>
              <p:cNvSpPr/>
              <p:nvPr/>
            </p:nvSpPr>
            <p:spPr>
              <a:xfrm rot="5400000">
                <a:off x="2164854" y="5195130"/>
                <a:ext cx="0" cy="436880"/>
              </a:xfrm>
              <a:custGeom>
                <a:avLst/>
                <a:gdLst>
                  <a:gd name="connsiteX0" fmla="*/ 0 w 0"/>
                  <a:gd name="connsiteY0" fmla="*/ 0 h 436880"/>
                  <a:gd name="connsiteX1" fmla="*/ 0 w 0"/>
                  <a:gd name="connsiteY1" fmla="*/ 436880 h 43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436880">
                    <a:moveTo>
                      <a:pt x="0" y="0"/>
                    </a:moveTo>
                    <a:lnTo>
                      <a:pt x="0" y="436880"/>
                    </a:lnTo>
                  </a:path>
                </a:pathLst>
              </a:custGeom>
              <a:noFill/>
              <a:ln w="36830" cap="rnd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ND Symbol"/>
              <p:cNvGrpSpPr/>
              <p:nvPr/>
            </p:nvGrpSpPr>
            <p:grpSpPr>
              <a:xfrm>
                <a:off x="1809923" y="5283736"/>
                <a:ext cx="124529" cy="274320"/>
                <a:chOff x="2192725" y="5347530"/>
                <a:chExt cx="124529" cy="274320"/>
              </a:xfrm>
            </p:grpSpPr>
            <p:sp>
              <p:nvSpPr>
                <p:cNvPr id="46" name="Freeform 45"/>
                <p:cNvSpPr/>
                <p:nvPr/>
              </p:nvSpPr>
              <p:spPr>
                <a:xfrm>
                  <a:off x="2317254" y="5347530"/>
                  <a:ext cx="0" cy="274320"/>
                </a:xfrm>
                <a:custGeom>
                  <a:avLst/>
                  <a:gdLst>
                    <a:gd name="connsiteX0" fmla="*/ 0 w 0"/>
                    <a:gd name="connsiteY0" fmla="*/ 0 h 436880"/>
                    <a:gd name="connsiteX1" fmla="*/ 0 w 0"/>
                    <a:gd name="connsiteY1" fmla="*/ 436880 h 436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36880">
                      <a:moveTo>
                        <a:pt x="0" y="0"/>
                      </a:moveTo>
                      <a:lnTo>
                        <a:pt x="0" y="436880"/>
                      </a:lnTo>
                    </a:path>
                  </a:pathLst>
                </a:custGeom>
                <a:noFill/>
                <a:ln w="36830" cap="rnd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 46"/>
                <p:cNvSpPr/>
                <p:nvPr/>
              </p:nvSpPr>
              <p:spPr>
                <a:xfrm>
                  <a:off x="2258765" y="5393250"/>
                  <a:ext cx="0" cy="182880"/>
                </a:xfrm>
                <a:custGeom>
                  <a:avLst/>
                  <a:gdLst>
                    <a:gd name="connsiteX0" fmla="*/ 0 w 0"/>
                    <a:gd name="connsiteY0" fmla="*/ 0 h 436880"/>
                    <a:gd name="connsiteX1" fmla="*/ 0 w 0"/>
                    <a:gd name="connsiteY1" fmla="*/ 436880 h 436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36880">
                      <a:moveTo>
                        <a:pt x="0" y="0"/>
                      </a:moveTo>
                      <a:lnTo>
                        <a:pt x="0" y="436880"/>
                      </a:lnTo>
                    </a:path>
                  </a:pathLst>
                </a:custGeom>
                <a:noFill/>
                <a:ln w="36830" cap="rnd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reeform 47"/>
                <p:cNvSpPr/>
                <p:nvPr/>
              </p:nvSpPr>
              <p:spPr>
                <a:xfrm>
                  <a:off x="2192725" y="5438970"/>
                  <a:ext cx="0" cy="91440"/>
                </a:xfrm>
                <a:custGeom>
                  <a:avLst/>
                  <a:gdLst>
                    <a:gd name="connsiteX0" fmla="*/ 0 w 0"/>
                    <a:gd name="connsiteY0" fmla="*/ 0 h 436880"/>
                    <a:gd name="connsiteX1" fmla="*/ 0 w 0"/>
                    <a:gd name="connsiteY1" fmla="*/ 436880 h 436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36880">
                      <a:moveTo>
                        <a:pt x="0" y="0"/>
                      </a:moveTo>
                      <a:lnTo>
                        <a:pt x="0" y="436880"/>
                      </a:lnTo>
                    </a:path>
                  </a:pathLst>
                </a:custGeom>
                <a:noFill/>
                <a:ln w="36830" cap="rnd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" name="Yellow GND"/>
          <p:cNvGrpSpPr/>
          <p:nvPr/>
        </p:nvGrpSpPr>
        <p:grpSpPr>
          <a:xfrm>
            <a:off x="2091763" y="4774912"/>
            <a:ext cx="1672508" cy="1477328"/>
            <a:chOff x="2710911" y="5223549"/>
            <a:chExt cx="2230011" cy="1969769"/>
          </a:xfrm>
        </p:grpSpPr>
        <p:grpSp>
          <p:nvGrpSpPr>
            <p:cNvPr id="51" name="GND"/>
            <p:cNvGrpSpPr/>
            <p:nvPr/>
          </p:nvGrpSpPr>
          <p:grpSpPr>
            <a:xfrm rot="10800000">
              <a:off x="2710911" y="5283736"/>
              <a:ext cx="573371" cy="274320"/>
              <a:chOff x="1809923" y="5283736"/>
              <a:chExt cx="573371" cy="274320"/>
            </a:xfrm>
          </p:grpSpPr>
          <p:sp>
            <p:nvSpPr>
              <p:cNvPr id="52" name="Freeform 51"/>
              <p:cNvSpPr/>
              <p:nvPr/>
            </p:nvSpPr>
            <p:spPr>
              <a:xfrm rot="5400000">
                <a:off x="2164854" y="5195130"/>
                <a:ext cx="0" cy="436880"/>
              </a:xfrm>
              <a:custGeom>
                <a:avLst/>
                <a:gdLst>
                  <a:gd name="connsiteX0" fmla="*/ 0 w 0"/>
                  <a:gd name="connsiteY0" fmla="*/ 0 h 436880"/>
                  <a:gd name="connsiteX1" fmla="*/ 0 w 0"/>
                  <a:gd name="connsiteY1" fmla="*/ 436880 h 43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436880">
                    <a:moveTo>
                      <a:pt x="0" y="0"/>
                    </a:moveTo>
                    <a:lnTo>
                      <a:pt x="0" y="436880"/>
                    </a:lnTo>
                  </a:path>
                </a:pathLst>
              </a:custGeom>
              <a:noFill/>
              <a:ln w="36830" cap="rnd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ND Symbol"/>
              <p:cNvGrpSpPr/>
              <p:nvPr/>
            </p:nvGrpSpPr>
            <p:grpSpPr>
              <a:xfrm>
                <a:off x="1809923" y="5283736"/>
                <a:ext cx="124529" cy="274320"/>
                <a:chOff x="2192725" y="5347530"/>
                <a:chExt cx="124529" cy="274320"/>
              </a:xfrm>
            </p:grpSpPr>
            <p:sp>
              <p:nvSpPr>
                <p:cNvPr id="54" name="Freeform 53"/>
                <p:cNvSpPr/>
                <p:nvPr/>
              </p:nvSpPr>
              <p:spPr>
                <a:xfrm>
                  <a:off x="2317254" y="5347530"/>
                  <a:ext cx="0" cy="274320"/>
                </a:xfrm>
                <a:custGeom>
                  <a:avLst/>
                  <a:gdLst>
                    <a:gd name="connsiteX0" fmla="*/ 0 w 0"/>
                    <a:gd name="connsiteY0" fmla="*/ 0 h 436880"/>
                    <a:gd name="connsiteX1" fmla="*/ 0 w 0"/>
                    <a:gd name="connsiteY1" fmla="*/ 436880 h 436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36880">
                      <a:moveTo>
                        <a:pt x="0" y="0"/>
                      </a:moveTo>
                      <a:lnTo>
                        <a:pt x="0" y="436880"/>
                      </a:lnTo>
                    </a:path>
                  </a:pathLst>
                </a:custGeom>
                <a:noFill/>
                <a:ln w="36830" cap="rnd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 54"/>
                <p:cNvSpPr/>
                <p:nvPr/>
              </p:nvSpPr>
              <p:spPr>
                <a:xfrm>
                  <a:off x="2258765" y="5393250"/>
                  <a:ext cx="0" cy="182880"/>
                </a:xfrm>
                <a:custGeom>
                  <a:avLst/>
                  <a:gdLst>
                    <a:gd name="connsiteX0" fmla="*/ 0 w 0"/>
                    <a:gd name="connsiteY0" fmla="*/ 0 h 436880"/>
                    <a:gd name="connsiteX1" fmla="*/ 0 w 0"/>
                    <a:gd name="connsiteY1" fmla="*/ 436880 h 436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36880">
                      <a:moveTo>
                        <a:pt x="0" y="0"/>
                      </a:moveTo>
                      <a:lnTo>
                        <a:pt x="0" y="436880"/>
                      </a:lnTo>
                    </a:path>
                  </a:pathLst>
                </a:custGeom>
                <a:noFill/>
                <a:ln w="36830" cap="rnd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>
                  <a:off x="2192725" y="5438970"/>
                  <a:ext cx="0" cy="91440"/>
                </a:xfrm>
                <a:custGeom>
                  <a:avLst/>
                  <a:gdLst>
                    <a:gd name="connsiteX0" fmla="*/ 0 w 0"/>
                    <a:gd name="connsiteY0" fmla="*/ 0 h 436880"/>
                    <a:gd name="connsiteX1" fmla="*/ 0 w 0"/>
                    <a:gd name="connsiteY1" fmla="*/ 436880 h 436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36880">
                      <a:moveTo>
                        <a:pt x="0" y="0"/>
                      </a:moveTo>
                      <a:lnTo>
                        <a:pt x="0" y="436880"/>
                      </a:lnTo>
                    </a:path>
                  </a:pathLst>
                </a:custGeom>
                <a:noFill/>
                <a:ln w="36830" cap="rnd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7" name="Blue GND"/>
            <p:cNvSpPr txBox="1"/>
            <p:nvPr/>
          </p:nvSpPr>
          <p:spPr>
            <a:xfrm>
              <a:off x="3139623" y="5223549"/>
              <a:ext cx="1801299" cy="196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CR A Extended" panose="02010509020102010303" pitchFamily="50" charset="0"/>
                </a:rPr>
                <a:t>PULLED TO GROUND BY ULN2003</a:t>
              </a:r>
            </a:p>
          </p:txBody>
        </p:sp>
      </p:grpSp>
      <p:sp>
        <p:nvSpPr>
          <p:cNvPr id="12" name="Circular Arrow 11"/>
          <p:cNvSpPr/>
          <p:nvPr/>
        </p:nvSpPr>
        <p:spPr>
          <a:xfrm rot="4500000">
            <a:off x="1014199" y="2245234"/>
            <a:ext cx="1842944" cy="1842944"/>
          </a:xfrm>
          <a:prstGeom prst="circularArrow">
            <a:avLst>
              <a:gd name="adj1" fmla="val 6179"/>
              <a:gd name="adj2" fmla="val 839961"/>
              <a:gd name="adj3" fmla="val 20458986"/>
              <a:gd name="adj4" fmla="val 2508880"/>
              <a:gd name="adj5" fmla="val 723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Circular Arrow 61"/>
          <p:cNvSpPr/>
          <p:nvPr/>
        </p:nvSpPr>
        <p:spPr>
          <a:xfrm rot="17100000" flipH="1">
            <a:off x="651884" y="1890985"/>
            <a:ext cx="2575187" cy="2575187"/>
          </a:xfrm>
          <a:prstGeom prst="circularArrow">
            <a:avLst>
              <a:gd name="adj1" fmla="val 3961"/>
              <a:gd name="adj2" fmla="val 560698"/>
              <a:gd name="adj3" fmla="val 20531063"/>
              <a:gd name="adj4" fmla="val 2508880"/>
              <a:gd name="adj5" fmla="val 5878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Right Hand Rule"/>
          <p:cNvGrpSpPr/>
          <p:nvPr/>
        </p:nvGrpSpPr>
        <p:grpSpPr>
          <a:xfrm>
            <a:off x="464538" y="2240791"/>
            <a:ext cx="3035233" cy="2491616"/>
            <a:chOff x="619384" y="1844721"/>
            <a:chExt cx="4046977" cy="3322155"/>
          </a:xfrm>
        </p:grpSpPr>
        <p:grpSp>
          <p:nvGrpSpPr>
            <p:cNvPr id="60" name="Right Hand Rule Hand"/>
            <p:cNvGrpSpPr/>
            <p:nvPr/>
          </p:nvGrpSpPr>
          <p:grpSpPr>
            <a:xfrm>
              <a:off x="619384" y="1844721"/>
              <a:ext cx="4046977" cy="3322155"/>
              <a:chOff x="3111850" y="0"/>
              <a:chExt cx="5313013" cy="4361441"/>
            </a:xfrm>
          </p:grpSpPr>
          <p:sp>
            <p:nvSpPr>
              <p:cNvPr id="61" name="Hand Fill"/>
              <p:cNvSpPr>
                <a:spLocks/>
              </p:cNvSpPr>
              <p:nvPr/>
            </p:nvSpPr>
            <p:spPr bwMode="auto">
              <a:xfrm>
                <a:off x="4221163" y="11113"/>
                <a:ext cx="4191000" cy="3332163"/>
              </a:xfrm>
              <a:custGeom>
                <a:avLst/>
                <a:gdLst>
                  <a:gd name="T0" fmla="*/ 14536 w 18134"/>
                  <a:gd name="T1" fmla="*/ 13885 h 14411"/>
                  <a:gd name="T2" fmla="*/ 10873 w 18134"/>
                  <a:gd name="T3" fmla="*/ 12287 h 14411"/>
                  <a:gd name="T4" fmla="*/ 8222 w 18134"/>
                  <a:gd name="T5" fmla="*/ 12331 h 14411"/>
                  <a:gd name="T6" fmla="*/ 4992 w 18134"/>
                  <a:gd name="T7" fmla="*/ 12961 h 14411"/>
                  <a:gd name="T8" fmla="*/ 3158 w 18134"/>
                  <a:gd name="T9" fmla="*/ 14130 h 14411"/>
                  <a:gd name="T10" fmla="*/ 1938 w 18134"/>
                  <a:gd name="T11" fmla="*/ 12283 h 14411"/>
                  <a:gd name="T12" fmla="*/ 3268 w 18134"/>
                  <a:gd name="T13" fmla="*/ 9681 h 14411"/>
                  <a:gd name="T14" fmla="*/ 5623 w 18134"/>
                  <a:gd name="T15" fmla="*/ 8824 h 14411"/>
                  <a:gd name="T16" fmla="*/ 6874 w 18134"/>
                  <a:gd name="T17" fmla="*/ 6314 h 14411"/>
                  <a:gd name="T18" fmla="*/ 6499 w 18134"/>
                  <a:gd name="T19" fmla="*/ 5637 h 14411"/>
                  <a:gd name="T20" fmla="*/ 5254 w 18134"/>
                  <a:gd name="T21" fmla="*/ 5523 h 14411"/>
                  <a:gd name="T22" fmla="*/ 3928 w 18134"/>
                  <a:gd name="T23" fmla="*/ 6064 h 14411"/>
                  <a:gd name="T24" fmla="*/ 2050 w 18134"/>
                  <a:gd name="T25" fmla="*/ 6883 h 14411"/>
                  <a:gd name="T26" fmla="*/ 501 w 18134"/>
                  <a:gd name="T27" fmla="*/ 6731 h 14411"/>
                  <a:gd name="T28" fmla="*/ 662 w 18134"/>
                  <a:gd name="T29" fmla="*/ 3944 h 14411"/>
                  <a:gd name="T30" fmla="*/ 1488 w 18134"/>
                  <a:gd name="T31" fmla="*/ 2128 h 14411"/>
                  <a:gd name="T32" fmla="*/ 2733 w 18134"/>
                  <a:gd name="T33" fmla="*/ 540 h 14411"/>
                  <a:gd name="T34" fmla="*/ 5695 w 18134"/>
                  <a:gd name="T35" fmla="*/ 228 h 14411"/>
                  <a:gd name="T36" fmla="*/ 8792 w 18134"/>
                  <a:gd name="T37" fmla="*/ 0 h 14411"/>
                  <a:gd name="T38" fmla="*/ 10960 w 18134"/>
                  <a:gd name="T39" fmla="*/ 1738 h 14411"/>
                  <a:gd name="T40" fmla="*/ 15056 w 18134"/>
                  <a:gd name="T41" fmla="*/ 5904 h 14411"/>
                  <a:gd name="T42" fmla="*/ 17487 w 18134"/>
                  <a:gd name="T43" fmla="*/ 7931 h 14411"/>
                  <a:gd name="T44" fmla="*/ 16960 w 18134"/>
                  <a:gd name="T45" fmla="*/ 12840 h 14411"/>
                  <a:gd name="T46" fmla="*/ 14536 w 18134"/>
                  <a:gd name="T47" fmla="*/ 13885 h 14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134" h="14411">
                    <a:moveTo>
                      <a:pt x="14536" y="13885"/>
                    </a:moveTo>
                    <a:cubicBezTo>
                      <a:pt x="13118" y="13857"/>
                      <a:pt x="12332" y="12186"/>
                      <a:pt x="10873" y="12287"/>
                    </a:cubicBezTo>
                    <a:cubicBezTo>
                      <a:pt x="9991" y="12372"/>
                      <a:pt x="9104" y="12528"/>
                      <a:pt x="8222" y="12331"/>
                    </a:cubicBezTo>
                    <a:cubicBezTo>
                      <a:pt x="7092" y="12078"/>
                      <a:pt x="6033" y="12614"/>
                      <a:pt x="4992" y="12961"/>
                    </a:cubicBezTo>
                    <a:cubicBezTo>
                      <a:pt x="3917" y="12734"/>
                      <a:pt x="4238" y="14411"/>
                      <a:pt x="3158" y="14130"/>
                    </a:cubicBezTo>
                    <a:cubicBezTo>
                      <a:pt x="2238" y="14122"/>
                      <a:pt x="1951" y="13034"/>
                      <a:pt x="1938" y="12283"/>
                    </a:cubicBezTo>
                    <a:cubicBezTo>
                      <a:pt x="1853" y="11242"/>
                      <a:pt x="2400" y="10241"/>
                      <a:pt x="3268" y="9681"/>
                    </a:cubicBezTo>
                    <a:cubicBezTo>
                      <a:pt x="3940" y="9173"/>
                      <a:pt x="4771" y="8814"/>
                      <a:pt x="5623" y="8824"/>
                    </a:cubicBezTo>
                    <a:cubicBezTo>
                      <a:pt x="6706" y="8502"/>
                      <a:pt x="7286" y="7273"/>
                      <a:pt x="6874" y="6314"/>
                    </a:cubicBezTo>
                    <a:cubicBezTo>
                      <a:pt x="6751" y="5972"/>
                      <a:pt x="6666" y="5579"/>
                      <a:pt x="6499" y="5637"/>
                    </a:cubicBezTo>
                    <a:cubicBezTo>
                      <a:pt x="5976" y="5820"/>
                      <a:pt x="5537" y="5975"/>
                      <a:pt x="5254" y="5523"/>
                    </a:cubicBezTo>
                    <a:cubicBezTo>
                      <a:pt x="5199" y="5912"/>
                      <a:pt x="4481" y="6524"/>
                      <a:pt x="3928" y="6064"/>
                    </a:cubicBezTo>
                    <a:cubicBezTo>
                      <a:pt x="3300" y="7697"/>
                      <a:pt x="2321" y="7132"/>
                      <a:pt x="2050" y="6883"/>
                    </a:cubicBezTo>
                    <a:cubicBezTo>
                      <a:pt x="1720" y="7780"/>
                      <a:pt x="234" y="7687"/>
                      <a:pt x="501" y="6731"/>
                    </a:cubicBezTo>
                    <a:cubicBezTo>
                      <a:pt x="609" y="5791"/>
                      <a:pt x="0" y="4809"/>
                      <a:pt x="662" y="3944"/>
                    </a:cubicBezTo>
                    <a:cubicBezTo>
                      <a:pt x="799" y="3282"/>
                      <a:pt x="1012" y="2633"/>
                      <a:pt x="1488" y="2128"/>
                    </a:cubicBezTo>
                    <a:cubicBezTo>
                      <a:pt x="1955" y="1642"/>
                      <a:pt x="2045" y="787"/>
                      <a:pt x="2733" y="540"/>
                    </a:cubicBezTo>
                    <a:cubicBezTo>
                      <a:pt x="3732" y="544"/>
                      <a:pt x="4683" y="27"/>
                      <a:pt x="5695" y="228"/>
                    </a:cubicBezTo>
                    <a:cubicBezTo>
                      <a:pt x="6737" y="401"/>
                      <a:pt x="7759" y="30"/>
                      <a:pt x="8792" y="0"/>
                    </a:cubicBezTo>
                    <a:cubicBezTo>
                      <a:pt x="9745" y="182"/>
                      <a:pt x="10325" y="1083"/>
                      <a:pt x="10960" y="1738"/>
                    </a:cubicBezTo>
                    <a:cubicBezTo>
                      <a:pt x="12317" y="3133"/>
                      <a:pt x="13572" y="4640"/>
                      <a:pt x="15056" y="5904"/>
                    </a:cubicBezTo>
                    <a:cubicBezTo>
                      <a:pt x="15907" y="6515"/>
                      <a:pt x="17117" y="6837"/>
                      <a:pt x="17487" y="7931"/>
                    </a:cubicBezTo>
                    <a:cubicBezTo>
                      <a:pt x="18113" y="9497"/>
                      <a:pt x="18134" y="11521"/>
                      <a:pt x="16960" y="12840"/>
                    </a:cubicBezTo>
                    <a:cubicBezTo>
                      <a:pt x="16327" y="13479"/>
                      <a:pt x="15434" y="13858"/>
                      <a:pt x="14536" y="13885"/>
                    </a:cubicBezTo>
                    <a:close/>
                  </a:path>
                </a:pathLst>
              </a:custGeom>
              <a:solidFill>
                <a:srgbClr val="FFE6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Nail Fill"/>
              <p:cNvSpPr>
                <a:spLocks/>
              </p:cNvSpPr>
              <p:nvPr/>
            </p:nvSpPr>
            <p:spPr bwMode="auto">
              <a:xfrm>
                <a:off x="5135563" y="2606675"/>
                <a:ext cx="184150" cy="450850"/>
              </a:xfrm>
              <a:custGeom>
                <a:avLst/>
                <a:gdLst>
                  <a:gd name="T0" fmla="*/ 113 w 797"/>
                  <a:gd name="T1" fmla="*/ 1952 h 1952"/>
                  <a:gd name="T2" fmla="*/ 171 w 797"/>
                  <a:gd name="T3" fmla="*/ 686 h 1952"/>
                  <a:gd name="T4" fmla="*/ 385 w 797"/>
                  <a:gd name="T5" fmla="*/ 68 h 1952"/>
                  <a:gd name="T6" fmla="*/ 578 w 797"/>
                  <a:gd name="T7" fmla="*/ 1203 h 1952"/>
                  <a:gd name="T8" fmla="*/ 113 w 797"/>
                  <a:gd name="T9" fmla="*/ 1952 h 1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7" h="1952">
                    <a:moveTo>
                      <a:pt x="113" y="1952"/>
                    </a:moveTo>
                    <a:cubicBezTo>
                      <a:pt x="238" y="1895"/>
                      <a:pt x="341" y="845"/>
                      <a:pt x="171" y="686"/>
                    </a:cubicBezTo>
                    <a:cubicBezTo>
                      <a:pt x="0" y="527"/>
                      <a:pt x="261" y="0"/>
                      <a:pt x="385" y="68"/>
                    </a:cubicBezTo>
                    <a:cubicBezTo>
                      <a:pt x="510" y="136"/>
                      <a:pt x="797" y="612"/>
                      <a:pt x="578" y="1203"/>
                    </a:cubicBezTo>
                    <a:cubicBezTo>
                      <a:pt x="361" y="1790"/>
                      <a:pt x="113" y="1952"/>
                      <a:pt x="113" y="1952"/>
                    </a:cubicBezTo>
                    <a:close/>
                  </a:path>
                </a:pathLst>
              </a:custGeom>
              <a:solidFill>
                <a:srgbClr val="ECEC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Hand Outline"/>
              <p:cNvSpPr>
                <a:spLocks noEditPoints="1"/>
              </p:cNvSpPr>
              <p:nvPr/>
            </p:nvSpPr>
            <p:spPr bwMode="auto">
              <a:xfrm>
                <a:off x="4283075" y="0"/>
                <a:ext cx="4141788" cy="3305175"/>
              </a:xfrm>
              <a:custGeom>
                <a:avLst/>
                <a:gdLst>
                  <a:gd name="T0" fmla="*/ 2465 w 17919"/>
                  <a:gd name="T1" fmla="*/ 539 h 14299"/>
                  <a:gd name="T2" fmla="*/ 1184 w 17919"/>
                  <a:gd name="T3" fmla="*/ 2143 h 14299"/>
                  <a:gd name="T4" fmla="*/ 184 w 17919"/>
                  <a:gd name="T5" fmla="*/ 6774 h 14299"/>
                  <a:gd name="T6" fmla="*/ 2591 w 17919"/>
                  <a:gd name="T7" fmla="*/ 7277 h 14299"/>
                  <a:gd name="T8" fmla="*/ 5520 w 17919"/>
                  <a:gd name="T9" fmla="*/ 5917 h 14299"/>
                  <a:gd name="T10" fmla="*/ 6560 w 17919"/>
                  <a:gd name="T11" fmla="*/ 6380 h 14299"/>
                  <a:gd name="T12" fmla="*/ 2970 w 17919"/>
                  <a:gd name="T13" fmla="*/ 9691 h 14299"/>
                  <a:gd name="T14" fmla="*/ 2884 w 17919"/>
                  <a:gd name="T15" fmla="*/ 14228 h 14299"/>
                  <a:gd name="T16" fmla="*/ 4714 w 17919"/>
                  <a:gd name="T17" fmla="*/ 13059 h 14299"/>
                  <a:gd name="T18" fmla="*/ 10608 w 17919"/>
                  <a:gd name="T19" fmla="*/ 12385 h 14299"/>
                  <a:gd name="T20" fmla="*/ 14269 w 17919"/>
                  <a:gd name="T21" fmla="*/ 13983 h 14299"/>
                  <a:gd name="T22" fmla="*/ 17265 w 17919"/>
                  <a:gd name="T23" fmla="*/ 7962 h 14299"/>
                  <a:gd name="T24" fmla="*/ 10727 w 17919"/>
                  <a:gd name="T25" fmla="*/ 1753 h 14299"/>
                  <a:gd name="T26" fmla="*/ 10656 w 17919"/>
                  <a:gd name="T27" fmla="*/ 1822 h 14299"/>
                  <a:gd name="T28" fmla="*/ 17172 w 17919"/>
                  <a:gd name="T29" fmla="*/ 7996 h 14299"/>
                  <a:gd name="T30" fmla="*/ 14269 w 17919"/>
                  <a:gd name="T31" fmla="*/ 13884 h 14299"/>
                  <a:gd name="T32" fmla="*/ 10600 w 17919"/>
                  <a:gd name="T33" fmla="*/ 12286 h 14299"/>
                  <a:gd name="T34" fmla="*/ 3765 w 17919"/>
                  <a:gd name="T35" fmla="*/ 13592 h 14299"/>
                  <a:gd name="T36" fmla="*/ 1984 w 17919"/>
                  <a:gd name="T37" fmla="*/ 13511 h 14299"/>
                  <a:gd name="T38" fmla="*/ 3030 w 17919"/>
                  <a:gd name="T39" fmla="*/ 9770 h 14299"/>
                  <a:gd name="T40" fmla="*/ 6652 w 17919"/>
                  <a:gd name="T41" fmla="*/ 6344 h 14299"/>
                  <a:gd name="T42" fmla="*/ 5263 w 17919"/>
                  <a:gd name="T43" fmla="*/ 4978 h 14299"/>
                  <a:gd name="T44" fmla="*/ 1814 w 17919"/>
                  <a:gd name="T45" fmla="*/ 6454 h 14299"/>
                  <a:gd name="T46" fmla="*/ 281 w 17919"/>
                  <a:gd name="T47" fmla="*/ 6793 h 14299"/>
                  <a:gd name="T48" fmla="*/ 442 w 17919"/>
                  <a:gd name="T49" fmla="*/ 4004 h 14299"/>
                  <a:gd name="T50" fmla="*/ 2196 w 17919"/>
                  <a:gd name="T51" fmla="*/ 1651 h 14299"/>
                  <a:gd name="T52" fmla="*/ 6628 w 17919"/>
                  <a:gd name="T53" fmla="*/ 1260 h 14299"/>
                  <a:gd name="T54" fmla="*/ 8977 w 17919"/>
                  <a:gd name="T55" fmla="*/ 1695 h 14299"/>
                  <a:gd name="T56" fmla="*/ 7985 w 17919"/>
                  <a:gd name="T57" fmla="*/ 1017 h 14299"/>
                  <a:gd name="T58" fmla="*/ 5197 w 17919"/>
                  <a:gd name="T59" fmla="*/ 1077 h 14299"/>
                  <a:gd name="T60" fmla="*/ 489 w 17919"/>
                  <a:gd name="T61" fmla="*/ 3794 h 14299"/>
                  <a:gd name="T62" fmla="*/ 2475 w 17919"/>
                  <a:gd name="T63" fmla="*/ 638 h 14299"/>
                  <a:gd name="T64" fmla="*/ 3643 w 17919"/>
                  <a:gd name="T65" fmla="*/ 4729 h 14299"/>
                  <a:gd name="T66" fmla="*/ 2583 w 17919"/>
                  <a:gd name="T67" fmla="*/ 7179 h 14299"/>
                  <a:gd name="T68" fmla="*/ 3376 w 17919"/>
                  <a:gd name="T69" fmla="*/ 4761 h 14299"/>
                  <a:gd name="T70" fmla="*/ 4944 w 17919"/>
                  <a:gd name="T71" fmla="*/ 4993 h 14299"/>
                  <a:gd name="T72" fmla="*/ 3721 w 17919"/>
                  <a:gd name="T73" fmla="*/ 6098 h 14299"/>
                  <a:gd name="T74" fmla="*/ 6199 w 17919"/>
                  <a:gd name="T75" fmla="*/ 5645 h 14299"/>
                  <a:gd name="T76" fmla="*/ 4048 w 17919"/>
                  <a:gd name="T77" fmla="*/ 11286 h 14299"/>
                  <a:gd name="T78" fmla="*/ 3752 w 17919"/>
                  <a:gd name="T79" fmla="*/ 11784 h 14299"/>
                  <a:gd name="T80" fmla="*/ 3838 w 17919"/>
                  <a:gd name="T81" fmla="*/ 13015 h 14299"/>
                  <a:gd name="T82" fmla="*/ 3756 w 17919"/>
                  <a:gd name="T83" fmla="*/ 13249 h 14299"/>
                  <a:gd name="T84" fmla="*/ 3831 w 17919"/>
                  <a:gd name="T85" fmla="*/ 13264 h 14299"/>
                  <a:gd name="T86" fmla="*/ 4345 w 17919"/>
                  <a:gd name="T87" fmla="*/ 11698 h 14299"/>
                  <a:gd name="T88" fmla="*/ 4048 w 17919"/>
                  <a:gd name="T89" fmla="*/ 11384 h 14299"/>
                  <a:gd name="T90" fmla="*/ 4219 w 17919"/>
                  <a:gd name="T91" fmla="*/ 12459 h 14299"/>
                  <a:gd name="T92" fmla="*/ 3892 w 17919"/>
                  <a:gd name="T93" fmla="*/ 11923 h 14299"/>
                  <a:gd name="T94" fmla="*/ 4040 w 17919"/>
                  <a:gd name="T95" fmla="*/ 11387 h 14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19" h="14299">
                    <a:moveTo>
                      <a:pt x="8522" y="0"/>
                    </a:moveTo>
                    <a:cubicBezTo>
                      <a:pt x="7479" y="30"/>
                      <a:pt x="6461" y="398"/>
                      <a:pt x="5437" y="228"/>
                    </a:cubicBezTo>
                    <a:cubicBezTo>
                      <a:pt x="5436" y="228"/>
                      <a:pt x="5436" y="228"/>
                      <a:pt x="5435" y="228"/>
                    </a:cubicBezTo>
                    <a:cubicBezTo>
                      <a:pt x="4402" y="23"/>
                      <a:pt x="3447" y="543"/>
                      <a:pt x="2465" y="539"/>
                    </a:cubicBezTo>
                    <a:cubicBezTo>
                      <a:pt x="2459" y="539"/>
                      <a:pt x="2454" y="540"/>
                      <a:pt x="2448" y="542"/>
                    </a:cubicBezTo>
                    <a:cubicBezTo>
                      <a:pt x="2088" y="672"/>
                      <a:pt x="1885" y="961"/>
                      <a:pt x="1716" y="1270"/>
                    </a:cubicBezTo>
                    <a:cubicBezTo>
                      <a:pt x="1547" y="1578"/>
                      <a:pt x="1409" y="1909"/>
                      <a:pt x="1184" y="2143"/>
                    </a:cubicBezTo>
                    <a:cubicBezTo>
                      <a:pt x="1184" y="2143"/>
                      <a:pt x="1184" y="2143"/>
                      <a:pt x="1184" y="2143"/>
                    </a:cubicBezTo>
                    <a:cubicBezTo>
                      <a:pt x="701" y="2655"/>
                      <a:pt x="486" y="3311"/>
                      <a:pt x="347" y="3973"/>
                    </a:cubicBezTo>
                    <a:cubicBezTo>
                      <a:pt x="14" y="4416"/>
                      <a:pt x="0" y="4892"/>
                      <a:pt x="56" y="5364"/>
                    </a:cubicBezTo>
                    <a:cubicBezTo>
                      <a:pt x="113" y="5839"/>
                      <a:pt x="236" y="6316"/>
                      <a:pt x="184" y="6773"/>
                    </a:cubicBezTo>
                    <a:cubicBezTo>
                      <a:pt x="184" y="6773"/>
                      <a:pt x="184" y="6774"/>
                      <a:pt x="184" y="6774"/>
                    </a:cubicBezTo>
                    <a:cubicBezTo>
                      <a:pt x="117" y="7022"/>
                      <a:pt x="161" y="7224"/>
                      <a:pt x="278" y="7365"/>
                    </a:cubicBezTo>
                    <a:cubicBezTo>
                      <a:pt x="395" y="7507"/>
                      <a:pt x="580" y="7584"/>
                      <a:pt x="780" y="7600"/>
                    </a:cubicBezTo>
                    <a:cubicBezTo>
                      <a:pt x="1161" y="7631"/>
                      <a:pt x="1610" y="7439"/>
                      <a:pt x="1801" y="7013"/>
                    </a:cubicBezTo>
                    <a:cubicBezTo>
                      <a:pt x="1962" y="7143"/>
                      <a:pt x="2253" y="7307"/>
                      <a:pt x="2591" y="7277"/>
                    </a:cubicBezTo>
                    <a:cubicBezTo>
                      <a:pt x="2960" y="7244"/>
                      <a:pt x="3368" y="6969"/>
                      <a:pt x="3683" y="6189"/>
                    </a:cubicBezTo>
                    <a:cubicBezTo>
                      <a:pt x="3963" y="6386"/>
                      <a:pt x="4282" y="6346"/>
                      <a:pt x="4534" y="6204"/>
                    </a:cubicBezTo>
                    <a:cubicBezTo>
                      <a:pt x="4759" y="6077"/>
                      <a:pt x="4937" y="5877"/>
                      <a:pt x="5006" y="5685"/>
                    </a:cubicBezTo>
                    <a:cubicBezTo>
                      <a:pt x="5148" y="5857"/>
                      <a:pt x="5327" y="5922"/>
                      <a:pt x="5520" y="5917"/>
                    </a:cubicBezTo>
                    <a:cubicBezTo>
                      <a:pt x="5743" y="5912"/>
                      <a:pt x="5986" y="5824"/>
                      <a:pt x="6247" y="5733"/>
                    </a:cubicBezTo>
                    <a:cubicBezTo>
                      <a:pt x="6271" y="5724"/>
                      <a:pt x="6282" y="5728"/>
                      <a:pt x="6307" y="5754"/>
                    </a:cubicBezTo>
                    <a:cubicBezTo>
                      <a:pt x="6333" y="5780"/>
                      <a:pt x="6362" y="5830"/>
                      <a:pt x="6389" y="5894"/>
                    </a:cubicBezTo>
                    <a:cubicBezTo>
                      <a:pt x="6445" y="6023"/>
                      <a:pt x="6497" y="6207"/>
                      <a:pt x="6560" y="6380"/>
                    </a:cubicBezTo>
                    <a:cubicBezTo>
                      <a:pt x="6560" y="6381"/>
                      <a:pt x="6561" y="6382"/>
                      <a:pt x="6561" y="6383"/>
                    </a:cubicBezTo>
                    <a:cubicBezTo>
                      <a:pt x="6959" y="7311"/>
                      <a:pt x="6397" y="8508"/>
                      <a:pt x="5346" y="8824"/>
                    </a:cubicBezTo>
                    <a:cubicBezTo>
                      <a:pt x="4484" y="8817"/>
                      <a:pt x="3649" y="9178"/>
                      <a:pt x="2973" y="9688"/>
                    </a:cubicBezTo>
                    <a:cubicBezTo>
                      <a:pt x="2972" y="9689"/>
                      <a:pt x="2971" y="9690"/>
                      <a:pt x="2970" y="9691"/>
                    </a:cubicBezTo>
                    <a:cubicBezTo>
                      <a:pt x="2090" y="10260"/>
                      <a:pt x="1535" y="11275"/>
                      <a:pt x="1621" y="12332"/>
                    </a:cubicBezTo>
                    <a:cubicBezTo>
                      <a:pt x="1621" y="12333"/>
                      <a:pt x="1621" y="12335"/>
                      <a:pt x="1621" y="12336"/>
                    </a:cubicBezTo>
                    <a:cubicBezTo>
                      <a:pt x="1628" y="12717"/>
                      <a:pt x="1703" y="13180"/>
                      <a:pt x="1896" y="13556"/>
                    </a:cubicBezTo>
                    <a:cubicBezTo>
                      <a:pt x="2089" y="13932"/>
                      <a:pt x="2408" y="14222"/>
                      <a:pt x="2884" y="14228"/>
                    </a:cubicBezTo>
                    <a:cubicBezTo>
                      <a:pt x="3162" y="14299"/>
                      <a:pt x="3364" y="14243"/>
                      <a:pt x="3512" y="14121"/>
                    </a:cubicBezTo>
                    <a:cubicBezTo>
                      <a:pt x="3662" y="13998"/>
                      <a:pt x="3758" y="13816"/>
                      <a:pt x="3853" y="13638"/>
                    </a:cubicBezTo>
                    <a:cubicBezTo>
                      <a:pt x="3947" y="13460"/>
                      <a:pt x="4040" y="13286"/>
                      <a:pt x="4169" y="13174"/>
                    </a:cubicBezTo>
                    <a:cubicBezTo>
                      <a:pt x="4297" y="13062"/>
                      <a:pt x="4456" y="13005"/>
                      <a:pt x="4714" y="13059"/>
                    </a:cubicBezTo>
                    <a:cubicBezTo>
                      <a:pt x="4722" y="13061"/>
                      <a:pt x="4731" y="13060"/>
                      <a:pt x="4739" y="13057"/>
                    </a:cubicBezTo>
                    <a:cubicBezTo>
                      <a:pt x="5786" y="12708"/>
                      <a:pt x="6834" y="12180"/>
                      <a:pt x="7943" y="12428"/>
                    </a:cubicBezTo>
                    <a:cubicBezTo>
                      <a:pt x="7943" y="12428"/>
                      <a:pt x="7943" y="12428"/>
                      <a:pt x="7943" y="12428"/>
                    </a:cubicBezTo>
                    <a:cubicBezTo>
                      <a:pt x="8837" y="12628"/>
                      <a:pt x="9729" y="12470"/>
                      <a:pt x="10608" y="12385"/>
                    </a:cubicBezTo>
                    <a:lnTo>
                      <a:pt x="10610" y="12385"/>
                    </a:lnTo>
                    <a:cubicBezTo>
                      <a:pt x="11319" y="12337"/>
                      <a:pt x="11867" y="12719"/>
                      <a:pt x="12423" y="13127"/>
                    </a:cubicBezTo>
                    <a:cubicBezTo>
                      <a:pt x="12978" y="13535"/>
                      <a:pt x="13539" y="13969"/>
                      <a:pt x="14267" y="13983"/>
                    </a:cubicBezTo>
                    <a:cubicBezTo>
                      <a:pt x="14268" y="13983"/>
                      <a:pt x="14269" y="13983"/>
                      <a:pt x="14269" y="13983"/>
                    </a:cubicBezTo>
                    <a:cubicBezTo>
                      <a:pt x="15180" y="13956"/>
                      <a:pt x="16084" y="13573"/>
                      <a:pt x="16727" y="12924"/>
                    </a:cubicBezTo>
                    <a:cubicBezTo>
                      <a:pt x="16728" y="12924"/>
                      <a:pt x="16729" y="12923"/>
                      <a:pt x="16729" y="12922"/>
                    </a:cubicBezTo>
                    <a:cubicBezTo>
                      <a:pt x="17919" y="11585"/>
                      <a:pt x="17896" y="9544"/>
                      <a:pt x="17266" y="7965"/>
                    </a:cubicBezTo>
                    <a:cubicBezTo>
                      <a:pt x="17265" y="7964"/>
                      <a:pt x="17265" y="7963"/>
                      <a:pt x="17265" y="7962"/>
                    </a:cubicBezTo>
                    <a:cubicBezTo>
                      <a:pt x="17075" y="7402"/>
                      <a:pt x="16669" y="7040"/>
                      <a:pt x="16211" y="6744"/>
                    </a:cubicBezTo>
                    <a:cubicBezTo>
                      <a:pt x="15752" y="6448"/>
                      <a:pt x="15239" y="6215"/>
                      <a:pt x="14820" y="5915"/>
                    </a:cubicBezTo>
                    <a:cubicBezTo>
                      <a:pt x="14820" y="5915"/>
                      <a:pt x="14819" y="5914"/>
                      <a:pt x="14819" y="5914"/>
                    </a:cubicBezTo>
                    <a:cubicBezTo>
                      <a:pt x="13340" y="4654"/>
                      <a:pt x="12086" y="3149"/>
                      <a:pt x="10727" y="1753"/>
                    </a:cubicBezTo>
                    <a:cubicBezTo>
                      <a:pt x="10097" y="1103"/>
                      <a:pt x="9513" y="188"/>
                      <a:pt x="8533" y="1"/>
                    </a:cubicBezTo>
                    <a:cubicBezTo>
                      <a:pt x="8530" y="0"/>
                      <a:pt x="8526" y="0"/>
                      <a:pt x="8522" y="0"/>
                    </a:cubicBezTo>
                    <a:close/>
                    <a:moveTo>
                      <a:pt x="8519" y="99"/>
                    </a:moveTo>
                    <a:cubicBezTo>
                      <a:pt x="9444" y="278"/>
                      <a:pt x="10017" y="1162"/>
                      <a:pt x="10656" y="1822"/>
                    </a:cubicBezTo>
                    <a:cubicBezTo>
                      <a:pt x="12012" y="3215"/>
                      <a:pt x="13267" y="4723"/>
                      <a:pt x="14756" y="5990"/>
                    </a:cubicBezTo>
                    <a:cubicBezTo>
                      <a:pt x="14757" y="5991"/>
                      <a:pt x="14758" y="5992"/>
                      <a:pt x="14759" y="5993"/>
                    </a:cubicBezTo>
                    <a:cubicBezTo>
                      <a:pt x="15190" y="6303"/>
                      <a:pt x="15706" y="6536"/>
                      <a:pt x="16157" y="6827"/>
                    </a:cubicBezTo>
                    <a:cubicBezTo>
                      <a:pt x="16608" y="7118"/>
                      <a:pt x="16992" y="7463"/>
                      <a:pt x="17172" y="7996"/>
                    </a:cubicBezTo>
                    <a:cubicBezTo>
                      <a:pt x="17172" y="7997"/>
                      <a:pt x="17172" y="7998"/>
                      <a:pt x="17173" y="7999"/>
                    </a:cubicBezTo>
                    <a:cubicBezTo>
                      <a:pt x="17793" y="9551"/>
                      <a:pt x="17812" y="11554"/>
                      <a:pt x="16657" y="12854"/>
                    </a:cubicBezTo>
                    <a:cubicBezTo>
                      <a:pt x="16656" y="12855"/>
                      <a:pt x="16656" y="12856"/>
                      <a:pt x="16655" y="12856"/>
                    </a:cubicBezTo>
                    <a:cubicBezTo>
                      <a:pt x="16032" y="13484"/>
                      <a:pt x="15152" y="13857"/>
                      <a:pt x="14269" y="13884"/>
                    </a:cubicBezTo>
                    <a:lnTo>
                      <a:pt x="14266" y="13884"/>
                    </a:lnTo>
                    <a:cubicBezTo>
                      <a:pt x="13578" y="13870"/>
                      <a:pt x="13037" y="13455"/>
                      <a:pt x="12481" y="13047"/>
                    </a:cubicBezTo>
                    <a:cubicBezTo>
                      <a:pt x="11925" y="12637"/>
                      <a:pt x="11350" y="12235"/>
                      <a:pt x="10602" y="12286"/>
                    </a:cubicBezTo>
                    <a:cubicBezTo>
                      <a:pt x="10601" y="12286"/>
                      <a:pt x="10601" y="12286"/>
                      <a:pt x="10600" y="12286"/>
                    </a:cubicBezTo>
                    <a:cubicBezTo>
                      <a:pt x="9716" y="12372"/>
                      <a:pt x="8834" y="12526"/>
                      <a:pt x="7965" y="12331"/>
                    </a:cubicBezTo>
                    <a:cubicBezTo>
                      <a:pt x="6818" y="12075"/>
                      <a:pt x="5752" y="12614"/>
                      <a:pt x="4719" y="12960"/>
                    </a:cubicBezTo>
                    <a:cubicBezTo>
                      <a:pt x="4447" y="12906"/>
                      <a:pt x="4248" y="12972"/>
                      <a:pt x="4103" y="13099"/>
                    </a:cubicBezTo>
                    <a:cubicBezTo>
                      <a:pt x="3955" y="13229"/>
                      <a:pt x="3860" y="13414"/>
                      <a:pt x="3765" y="13592"/>
                    </a:cubicBezTo>
                    <a:cubicBezTo>
                      <a:pt x="3671" y="13769"/>
                      <a:pt x="3577" y="13940"/>
                      <a:pt x="3450" y="14045"/>
                    </a:cubicBezTo>
                    <a:cubicBezTo>
                      <a:pt x="3322" y="14150"/>
                      <a:pt x="3161" y="14199"/>
                      <a:pt x="2902" y="14131"/>
                    </a:cubicBezTo>
                    <a:cubicBezTo>
                      <a:pt x="2898" y="14130"/>
                      <a:pt x="2894" y="14130"/>
                      <a:pt x="2890" y="14130"/>
                    </a:cubicBezTo>
                    <a:cubicBezTo>
                      <a:pt x="2450" y="14126"/>
                      <a:pt x="2167" y="13868"/>
                      <a:pt x="1984" y="13511"/>
                    </a:cubicBezTo>
                    <a:cubicBezTo>
                      <a:pt x="1801" y="13154"/>
                      <a:pt x="1726" y="12700"/>
                      <a:pt x="1720" y="12331"/>
                    </a:cubicBezTo>
                    <a:cubicBezTo>
                      <a:pt x="1720" y="12330"/>
                      <a:pt x="1720" y="12329"/>
                      <a:pt x="1720" y="12328"/>
                    </a:cubicBezTo>
                    <a:cubicBezTo>
                      <a:pt x="1636" y="11307"/>
                      <a:pt x="2173" y="10322"/>
                      <a:pt x="3026" y="9771"/>
                    </a:cubicBezTo>
                    <a:cubicBezTo>
                      <a:pt x="3028" y="9771"/>
                      <a:pt x="3029" y="9770"/>
                      <a:pt x="3030" y="9770"/>
                    </a:cubicBezTo>
                    <a:cubicBezTo>
                      <a:pt x="3696" y="9266"/>
                      <a:pt x="4516" y="8913"/>
                      <a:pt x="5354" y="8923"/>
                    </a:cubicBezTo>
                    <a:cubicBezTo>
                      <a:pt x="5359" y="8923"/>
                      <a:pt x="5364" y="8922"/>
                      <a:pt x="5369" y="8920"/>
                    </a:cubicBezTo>
                    <a:cubicBezTo>
                      <a:pt x="6480" y="8591"/>
                      <a:pt x="7075" y="7334"/>
                      <a:pt x="6653" y="6346"/>
                    </a:cubicBezTo>
                    <a:cubicBezTo>
                      <a:pt x="6653" y="6345"/>
                      <a:pt x="6652" y="6344"/>
                      <a:pt x="6652" y="6344"/>
                    </a:cubicBezTo>
                    <a:cubicBezTo>
                      <a:pt x="6591" y="6176"/>
                      <a:pt x="6540" y="5993"/>
                      <a:pt x="6480" y="5855"/>
                    </a:cubicBezTo>
                    <a:cubicBezTo>
                      <a:pt x="6450" y="5786"/>
                      <a:pt x="6420" y="5727"/>
                      <a:pt x="6378" y="5685"/>
                    </a:cubicBezTo>
                    <a:cubicBezTo>
                      <a:pt x="6376" y="5675"/>
                      <a:pt x="6371" y="5666"/>
                      <a:pt x="6364" y="5659"/>
                    </a:cubicBezTo>
                    <a:cubicBezTo>
                      <a:pt x="6364" y="5659"/>
                      <a:pt x="5827" y="5133"/>
                      <a:pt x="5263" y="4978"/>
                    </a:cubicBezTo>
                    <a:cubicBezTo>
                      <a:pt x="4813" y="4855"/>
                      <a:pt x="4222" y="4633"/>
                      <a:pt x="3701" y="4629"/>
                    </a:cubicBezTo>
                    <a:cubicBezTo>
                      <a:pt x="3581" y="4628"/>
                      <a:pt x="3464" y="4638"/>
                      <a:pt x="3354" y="4665"/>
                    </a:cubicBezTo>
                    <a:cubicBezTo>
                      <a:pt x="2838" y="4787"/>
                      <a:pt x="2414" y="5207"/>
                      <a:pt x="2124" y="5635"/>
                    </a:cubicBezTo>
                    <a:cubicBezTo>
                      <a:pt x="1970" y="5862"/>
                      <a:pt x="1874" y="6185"/>
                      <a:pt x="1814" y="6454"/>
                    </a:cubicBezTo>
                    <a:cubicBezTo>
                      <a:pt x="1761" y="6693"/>
                      <a:pt x="1738" y="6880"/>
                      <a:pt x="1733" y="6920"/>
                    </a:cubicBezTo>
                    <a:cubicBezTo>
                      <a:pt x="1575" y="7342"/>
                      <a:pt x="1145" y="7530"/>
                      <a:pt x="787" y="7502"/>
                    </a:cubicBezTo>
                    <a:cubicBezTo>
                      <a:pt x="608" y="7487"/>
                      <a:pt x="451" y="7418"/>
                      <a:pt x="354" y="7302"/>
                    </a:cubicBezTo>
                    <a:cubicBezTo>
                      <a:pt x="258" y="7185"/>
                      <a:pt x="217" y="7021"/>
                      <a:pt x="281" y="6793"/>
                    </a:cubicBezTo>
                    <a:cubicBezTo>
                      <a:pt x="282" y="6791"/>
                      <a:pt x="282" y="6788"/>
                      <a:pt x="282" y="6786"/>
                    </a:cubicBezTo>
                    <a:cubicBezTo>
                      <a:pt x="338" y="6303"/>
                      <a:pt x="210" y="5819"/>
                      <a:pt x="155" y="5353"/>
                    </a:cubicBezTo>
                    <a:cubicBezTo>
                      <a:pt x="99" y="4886"/>
                      <a:pt x="112" y="4443"/>
                      <a:pt x="433" y="4023"/>
                    </a:cubicBezTo>
                    <a:cubicBezTo>
                      <a:pt x="437" y="4018"/>
                      <a:pt x="441" y="4011"/>
                      <a:pt x="442" y="4004"/>
                    </a:cubicBezTo>
                    <a:cubicBezTo>
                      <a:pt x="445" y="3990"/>
                      <a:pt x="448" y="3977"/>
                      <a:pt x="451" y="3964"/>
                    </a:cubicBezTo>
                    <a:cubicBezTo>
                      <a:pt x="471" y="3969"/>
                      <a:pt x="494" y="3959"/>
                      <a:pt x="505" y="3941"/>
                    </a:cubicBezTo>
                    <a:cubicBezTo>
                      <a:pt x="505" y="3941"/>
                      <a:pt x="1199" y="2970"/>
                      <a:pt x="1554" y="2492"/>
                    </a:cubicBezTo>
                    <a:cubicBezTo>
                      <a:pt x="1771" y="2201"/>
                      <a:pt x="1933" y="1869"/>
                      <a:pt x="2196" y="1651"/>
                    </a:cubicBezTo>
                    <a:cubicBezTo>
                      <a:pt x="2391" y="1489"/>
                      <a:pt x="2631" y="1370"/>
                      <a:pt x="2877" y="1311"/>
                    </a:cubicBezTo>
                    <a:cubicBezTo>
                      <a:pt x="3474" y="1166"/>
                      <a:pt x="4410" y="1152"/>
                      <a:pt x="5194" y="1176"/>
                    </a:cubicBezTo>
                    <a:cubicBezTo>
                      <a:pt x="5978" y="1200"/>
                      <a:pt x="6611" y="1261"/>
                      <a:pt x="6611" y="1261"/>
                    </a:cubicBezTo>
                    <a:cubicBezTo>
                      <a:pt x="6617" y="1262"/>
                      <a:pt x="6622" y="1262"/>
                      <a:pt x="6628" y="1260"/>
                    </a:cubicBezTo>
                    <a:cubicBezTo>
                      <a:pt x="6628" y="1260"/>
                      <a:pt x="6855" y="1201"/>
                      <a:pt x="7136" y="1153"/>
                    </a:cubicBezTo>
                    <a:cubicBezTo>
                      <a:pt x="7418" y="1105"/>
                      <a:pt x="7757" y="1071"/>
                      <a:pt x="7965" y="1115"/>
                    </a:cubicBezTo>
                    <a:cubicBezTo>
                      <a:pt x="8144" y="1152"/>
                      <a:pt x="8402" y="1297"/>
                      <a:pt x="8609" y="1433"/>
                    </a:cubicBezTo>
                    <a:cubicBezTo>
                      <a:pt x="8817" y="1569"/>
                      <a:pt x="8977" y="1695"/>
                      <a:pt x="8977" y="1695"/>
                    </a:cubicBezTo>
                    <a:cubicBezTo>
                      <a:pt x="8997" y="1712"/>
                      <a:pt x="9032" y="1709"/>
                      <a:pt x="9048" y="1688"/>
                    </a:cubicBezTo>
                    <a:cubicBezTo>
                      <a:pt x="9065" y="1667"/>
                      <a:pt x="9060" y="1632"/>
                      <a:pt x="9038" y="1617"/>
                    </a:cubicBezTo>
                    <a:cubicBezTo>
                      <a:pt x="9038" y="1617"/>
                      <a:pt x="8876" y="1489"/>
                      <a:pt x="8664" y="1350"/>
                    </a:cubicBezTo>
                    <a:cubicBezTo>
                      <a:pt x="8452" y="1211"/>
                      <a:pt x="8194" y="1061"/>
                      <a:pt x="7985" y="1017"/>
                    </a:cubicBezTo>
                    <a:cubicBezTo>
                      <a:pt x="7926" y="1005"/>
                      <a:pt x="7860" y="998"/>
                      <a:pt x="7790" y="995"/>
                    </a:cubicBezTo>
                    <a:cubicBezTo>
                      <a:pt x="7580" y="988"/>
                      <a:pt x="7334" y="1019"/>
                      <a:pt x="7120" y="1055"/>
                    </a:cubicBezTo>
                    <a:cubicBezTo>
                      <a:pt x="6842" y="1103"/>
                      <a:pt x="6625" y="1159"/>
                      <a:pt x="6612" y="1162"/>
                    </a:cubicBezTo>
                    <a:cubicBezTo>
                      <a:pt x="6600" y="1161"/>
                      <a:pt x="5977" y="1101"/>
                      <a:pt x="5197" y="1077"/>
                    </a:cubicBezTo>
                    <a:cubicBezTo>
                      <a:pt x="4410" y="1053"/>
                      <a:pt x="3471" y="1064"/>
                      <a:pt x="2853" y="1214"/>
                    </a:cubicBezTo>
                    <a:cubicBezTo>
                      <a:pt x="2592" y="1278"/>
                      <a:pt x="2341" y="1403"/>
                      <a:pt x="2133" y="1574"/>
                    </a:cubicBezTo>
                    <a:cubicBezTo>
                      <a:pt x="1847" y="1811"/>
                      <a:pt x="1684" y="2152"/>
                      <a:pt x="1475" y="2433"/>
                    </a:cubicBezTo>
                    <a:cubicBezTo>
                      <a:pt x="1168" y="2845"/>
                      <a:pt x="639" y="3584"/>
                      <a:pt x="489" y="3794"/>
                    </a:cubicBezTo>
                    <a:cubicBezTo>
                      <a:pt x="626" y="3211"/>
                      <a:pt x="839" y="2653"/>
                      <a:pt x="1255" y="2211"/>
                    </a:cubicBezTo>
                    <a:cubicBezTo>
                      <a:pt x="1256" y="2211"/>
                      <a:pt x="1256" y="2211"/>
                      <a:pt x="1256" y="2211"/>
                    </a:cubicBezTo>
                    <a:cubicBezTo>
                      <a:pt x="1498" y="1958"/>
                      <a:pt x="1638" y="1619"/>
                      <a:pt x="1803" y="1317"/>
                    </a:cubicBezTo>
                    <a:cubicBezTo>
                      <a:pt x="1967" y="1017"/>
                      <a:pt x="2152" y="757"/>
                      <a:pt x="2475" y="638"/>
                    </a:cubicBezTo>
                    <a:cubicBezTo>
                      <a:pt x="3488" y="639"/>
                      <a:pt x="4431" y="129"/>
                      <a:pt x="5417" y="326"/>
                    </a:cubicBezTo>
                    <a:cubicBezTo>
                      <a:pt x="5418" y="326"/>
                      <a:pt x="5418" y="326"/>
                      <a:pt x="5419" y="326"/>
                    </a:cubicBezTo>
                    <a:cubicBezTo>
                      <a:pt x="6475" y="501"/>
                      <a:pt x="7499" y="130"/>
                      <a:pt x="8519" y="99"/>
                    </a:cubicBezTo>
                    <a:close/>
                    <a:moveTo>
                      <a:pt x="3643" y="4729"/>
                    </a:moveTo>
                    <a:cubicBezTo>
                      <a:pt x="3679" y="4729"/>
                      <a:pt x="3716" y="4729"/>
                      <a:pt x="3754" y="4731"/>
                    </a:cubicBezTo>
                    <a:cubicBezTo>
                      <a:pt x="3811" y="5144"/>
                      <a:pt x="3708" y="5612"/>
                      <a:pt x="3623" y="6081"/>
                    </a:cubicBezTo>
                    <a:cubicBezTo>
                      <a:pt x="3619" y="6085"/>
                      <a:pt x="3616" y="6090"/>
                      <a:pt x="3614" y="6095"/>
                    </a:cubicBezTo>
                    <a:cubicBezTo>
                      <a:pt x="3304" y="6902"/>
                      <a:pt x="2919" y="7149"/>
                      <a:pt x="2583" y="7179"/>
                    </a:cubicBezTo>
                    <a:cubicBezTo>
                      <a:pt x="2262" y="7207"/>
                      <a:pt x="1971" y="7030"/>
                      <a:pt x="1834" y="6912"/>
                    </a:cubicBezTo>
                    <a:cubicBezTo>
                      <a:pt x="1843" y="6842"/>
                      <a:pt x="1866" y="6675"/>
                      <a:pt x="1911" y="6475"/>
                    </a:cubicBezTo>
                    <a:cubicBezTo>
                      <a:pt x="1970" y="6213"/>
                      <a:pt x="2066" y="5896"/>
                      <a:pt x="2206" y="5691"/>
                    </a:cubicBezTo>
                    <a:cubicBezTo>
                      <a:pt x="2488" y="5275"/>
                      <a:pt x="2899" y="4874"/>
                      <a:pt x="3376" y="4761"/>
                    </a:cubicBezTo>
                    <a:cubicBezTo>
                      <a:pt x="3460" y="4741"/>
                      <a:pt x="3550" y="4731"/>
                      <a:pt x="3643" y="4729"/>
                    </a:cubicBezTo>
                    <a:close/>
                    <a:moveTo>
                      <a:pt x="3855" y="4738"/>
                    </a:moveTo>
                    <a:cubicBezTo>
                      <a:pt x="4208" y="4770"/>
                      <a:pt x="4596" y="4886"/>
                      <a:pt x="4943" y="4989"/>
                    </a:cubicBezTo>
                    <a:cubicBezTo>
                      <a:pt x="4944" y="4990"/>
                      <a:pt x="4944" y="4992"/>
                      <a:pt x="4944" y="4993"/>
                    </a:cubicBezTo>
                    <a:cubicBezTo>
                      <a:pt x="5000" y="5173"/>
                      <a:pt x="4982" y="5354"/>
                      <a:pt x="4934" y="5541"/>
                    </a:cubicBezTo>
                    <a:cubicBezTo>
                      <a:pt x="4930" y="5552"/>
                      <a:pt x="4930" y="5565"/>
                      <a:pt x="4935" y="5576"/>
                    </a:cubicBezTo>
                    <a:cubicBezTo>
                      <a:pt x="4905" y="5744"/>
                      <a:pt x="4724" y="5983"/>
                      <a:pt x="4485" y="6118"/>
                    </a:cubicBezTo>
                    <a:cubicBezTo>
                      <a:pt x="4251" y="6250"/>
                      <a:pt x="3973" y="6288"/>
                      <a:pt x="3721" y="6098"/>
                    </a:cubicBezTo>
                    <a:cubicBezTo>
                      <a:pt x="3803" y="5640"/>
                      <a:pt x="3909" y="5171"/>
                      <a:pt x="3855" y="4738"/>
                    </a:cubicBezTo>
                    <a:close/>
                    <a:moveTo>
                      <a:pt x="5054" y="5022"/>
                    </a:moveTo>
                    <a:cubicBezTo>
                      <a:pt x="5117" y="5040"/>
                      <a:pt x="5178" y="5058"/>
                      <a:pt x="5237" y="5074"/>
                    </a:cubicBezTo>
                    <a:cubicBezTo>
                      <a:pt x="5627" y="5181"/>
                      <a:pt x="6022" y="5492"/>
                      <a:pt x="6199" y="5645"/>
                    </a:cubicBezTo>
                    <a:cubicBezTo>
                      <a:pt x="5944" y="5734"/>
                      <a:pt x="5712" y="5813"/>
                      <a:pt x="5518" y="5818"/>
                    </a:cubicBezTo>
                    <a:cubicBezTo>
                      <a:pt x="5322" y="5823"/>
                      <a:pt x="5166" y="5761"/>
                      <a:pt x="5033" y="5553"/>
                    </a:cubicBezTo>
                    <a:cubicBezTo>
                      <a:pt x="5077" y="5379"/>
                      <a:pt x="5096" y="5201"/>
                      <a:pt x="5054" y="5022"/>
                    </a:cubicBezTo>
                    <a:close/>
                    <a:moveTo>
                      <a:pt x="4048" y="11286"/>
                    </a:moveTo>
                    <a:cubicBezTo>
                      <a:pt x="4031" y="11286"/>
                      <a:pt x="4015" y="11290"/>
                      <a:pt x="4001" y="11296"/>
                    </a:cubicBezTo>
                    <a:cubicBezTo>
                      <a:pt x="3973" y="11308"/>
                      <a:pt x="3949" y="11329"/>
                      <a:pt x="3926" y="11353"/>
                    </a:cubicBezTo>
                    <a:cubicBezTo>
                      <a:pt x="3881" y="11402"/>
                      <a:pt x="3840" y="11470"/>
                      <a:pt x="3809" y="11546"/>
                    </a:cubicBezTo>
                    <a:cubicBezTo>
                      <a:pt x="3777" y="11622"/>
                      <a:pt x="3755" y="11705"/>
                      <a:pt x="3752" y="11784"/>
                    </a:cubicBezTo>
                    <a:cubicBezTo>
                      <a:pt x="3750" y="11863"/>
                      <a:pt x="3767" y="11942"/>
                      <a:pt x="3824" y="11995"/>
                    </a:cubicBezTo>
                    <a:cubicBezTo>
                      <a:pt x="3845" y="12014"/>
                      <a:pt x="3877" y="12103"/>
                      <a:pt x="3889" y="12221"/>
                    </a:cubicBezTo>
                    <a:cubicBezTo>
                      <a:pt x="3901" y="12338"/>
                      <a:pt x="3900" y="12484"/>
                      <a:pt x="3890" y="12627"/>
                    </a:cubicBezTo>
                    <a:cubicBezTo>
                      <a:pt x="3880" y="12770"/>
                      <a:pt x="3861" y="12909"/>
                      <a:pt x="3838" y="13015"/>
                    </a:cubicBezTo>
                    <a:cubicBezTo>
                      <a:pt x="3826" y="13068"/>
                      <a:pt x="3812" y="13112"/>
                      <a:pt x="3800" y="13142"/>
                    </a:cubicBezTo>
                    <a:cubicBezTo>
                      <a:pt x="3789" y="13166"/>
                      <a:pt x="3780" y="13176"/>
                      <a:pt x="3780" y="13178"/>
                    </a:cubicBezTo>
                    <a:cubicBezTo>
                      <a:pt x="3779" y="13178"/>
                      <a:pt x="3773" y="13184"/>
                      <a:pt x="3773" y="13184"/>
                    </a:cubicBezTo>
                    <a:cubicBezTo>
                      <a:pt x="3752" y="13197"/>
                      <a:pt x="3744" y="13227"/>
                      <a:pt x="3756" y="13249"/>
                    </a:cubicBezTo>
                    <a:cubicBezTo>
                      <a:pt x="3768" y="13271"/>
                      <a:pt x="3798" y="13281"/>
                      <a:pt x="3820" y="13270"/>
                    </a:cubicBezTo>
                    <a:cubicBezTo>
                      <a:pt x="3823" y="13269"/>
                      <a:pt x="3824" y="13267"/>
                      <a:pt x="3827" y="13266"/>
                    </a:cubicBezTo>
                    <a:lnTo>
                      <a:pt x="3827" y="13267"/>
                    </a:lnTo>
                    <a:cubicBezTo>
                      <a:pt x="3827" y="13267"/>
                      <a:pt x="3830" y="13264"/>
                      <a:pt x="3831" y="13264"/>
                    </a:cubicBezTo>
                    <a:cubicBezTo>
                      <a:pt x="3841" y="13258"/>
                      <a:pt x="3849" y="13251"/>
                      <a:pt x="3856" y="13243"/>
                    </a:cubicBezTo>
                    <a:cubicBezTo>
                      <a:pt x="3883" y="13221"/>
                      <a:pt x="3926" y="13183"/>
                      <a:pt x="3990" y="13101"/>
                    </a:cubicBezTo>
                    <a:cubicBezTo>
                      <a:pt x="4083" y="12983"/>
                      <a:pt x="4202" y="12791"/>
                      <a:pt x="4312" y="12493"/>
                    </a:cubicBezTo>
                    <a:cubicBezTo>
                      <a:pt x="4425" y="12187"/>
                      <a:pt x="4408" y="11909"/>
                      <a:pt x="4345" y="11698"/>
                    </a:cubicBezTo>
                    <a:cubicBezTo>
                      <a:pt x="4314" y="11593"/>
                      <a:pt x="4272" y="11505"/>
                      <a:pt x="4228" y="11437"/>
                    </a:cubicBezTo>
                    <a:cubicBezTo>
                      <a:pt x="4184" y="11369"/>
                      <a:pt x="4142" y="11322"/>
                      <a:pt x="4096" y="11298"/>
                    </a:cubicBezTo>
                    <a:cubicBezTo>
                      <a:pt x="4081" y="11289"/>
                      <a:pt x="4064" y="11286"/>
                      <a:pt x="4048" y="11286"/>
                    </a:cubicBezTo>
                    <a:close/>
                    <a:moveTo>
                      <a:pt x="4048" y="11384"/>
                    </a:moveTo>
                    <a:cubicBezTo>
                      <a:pt x="4048" y="11384"/>
                      <a:pt x="4048" y="11384"/>
                      <a:pt x="4049" y="11385"/>
                    </a:cubicBezTo>
                    <a:cubicBezTo>
                      <a:pt x="4066" y="11394"/>
                      <a:pt x="4106" y="11432"/>
                      <a:pt x="4145" y="11491"/>
                    </a:cubicBezTo>
                    <a:cubicBezTo>
                      <a:pt x="4183" y="11550"/>
                      <a:pt x="4222" y="11630"/>
                      <a:pt x="4250" y="11727"/>
                    </a:cubicBezTo>
                    <a:cubicBezTo>
                      <a:pt x="4307" y="11919"/>
                      <a:pt x="4324" y="12174"/>
                      <a:pt x="4219" y="12459"/>
                    </a:cubicBezTo>
                    <a:cubicBezTo>
                      <a:pt x="4123" y="12719"/>
                      <a:pt x="4022" y="12890"/>
                      <a:pt x="3940" y="13002"/>
                    </a:cubicBezTo>
                    <a:cubicBezTo>
                      <a:pt x="3962" y="12895"/>
                      <a:pt x="3980" y="12767"/>
                      <a:pt x="3989" y="12634"/>
                    </a:cubicBezTo>
                    <a:cubicBezTo>
                      <a:pt x="3999" y="12487"/>
                      <a:pt x="4000" y="12337"/>
                      <a:pt x="3987" y="12211"/>
                    </a:cubicBezTo>
                    <a:cubicBezTo>
                      <a:pt x="3974" y="12085"/>
                      <a:pt x="3956" y="11983"/>
                      <a:pt x="3892" y="11923"/>
                    </a:cubicBezTo>
                    <a:cubicBezTo>
                      <a:pt x="3864" y="11897"/>
                      <a:pt x="3849" y="11850"/>
                      <a:pt x="3851" y="11787"/>
                    </a:cubicBezTo>
                    <a:cubicBezTo>
                      <a:pt x="3854" y="11725"/>
                      <a:pt x="3872" y="11651"/>
                      <a:pt x="3900" y="11584"/>
                    </a:cubicBezTo>
                    <a:cubicBezTo>
                      <a:pt x="3928" y="11517"/>
                      <a:pt x="3965" y="11456"/>
                      <a:pt x="3998" y="11420"/>
                    </a:cubicBezTo>
                    <a:cubicBezTo>
                      <a:pt x="4015" y="11402"/>
                      <a:pt x="4031" y="11391"/>
                      <a:pt x="4040" y="11387"/>
                    </a:cubicBezTo>
                    <a:cubicBezTo>
                      <a:pt x="4045" y="11385"/>
                      <a:pt x="4047" y="11384"/>
                      <a:pt x="4048" y="11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Arrow"/>
              <p:cNvSpPr>
                <a:spLocks/>
              </p:cNvSpPr>
              <p:nvPr/>
            </p:nvSpPr>
            <p:spPr bwMode="auto">
              <a:xfrm>
                <a:off x="3750996" y="3086099"/>
                <a:ext cx="862277" cy="1062689"/>
              </a:xfrm>
              <a:custGeom>
                <a:avLst/>
                <a:gdLst>
                  <a:gd name="T0" fmla="*/ 395 w 1024"/>
                  <a:gd name="T1" fmla="*/ 582 h 1262"/>
                  <a:gd name="T2" fmla="*/ 0 w 1024"/>
                  <a:gd name="T3" fmla="*/ 1262 h 1262"/>
                  <a:gd name="T4" fmla="*/ 395 w 1024"/>
                  <a:gd name="T5" fmla="*/ 1061 h 1262"/>
                  <a:gd name="T6" fmla="*/ 395 w 1024"/>
                  <a:gd name="T7" fmla="*/ 943 h 1262"/>
                  <a:gd name="T8" fmla="*/ 1024 w 1024"/>
                  <a:gd name="T9" fmla="*/ 242 h 1262"/>
                  <a:gd name="T10" fmla="*/ 1024 w 1024"/>
                  <a:gd name="T11" fmla="*/ 0 h 1262"/>
                  <a:gd name="T12" fmla="*/ 395 w 1024"/>
                  <a:gd name="T13" fmla="*/ 700 h 1262"/>
                  <a:gd name="T14" fmla="*/ 395 w 1024"/>
                  <a:gd name="T15" fmla="*/ 582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4" h="1262">
                    <a:moveTo>
                      <a:pt x="395" y="582"/>
                    </a:moveTo>
                    <a:lnTo>
                      <a:pt x="0" y="1262"/>
                    </a:lnTo>
                    <a:lnTo>
                      <a:pt x="395" y="1061"/>
                    </a:lnTo>
                    <a:lnTo>
                      <a:pt x="395" y="943"/>
                    </a:lnTo>
                    <a:lnTo>
                      <a:pt x="1024" y="242"/>
                    </a:lnTo>
                    <a:lnTo>
                      <a:pt x="1024" y="0"/>
                    </a:lnTo>
                    <a:lnTo>
                      <a:pt x="395" y="700"/>
                    </a:lnTo>
                    <a:lnTo>
                      <a:pt x="395" y="582"/>
                    </a:lnTo>
                    <a:close/>
                  </a:path>
                </a:pathLst>
              </a:custGeom>
              <a:solidFill>
                <a:srgbClr val="C00000"/>
              </a:solidFill>
              <a:ln w="285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&quot;N&quot;"/>
              <p:cNvSpPr>
                <a:spLocks/>
              </p:cNvSpPr>
              <p:nvPr/>
            </p:nvSpPr>
            <p:spPr bwMode="auto">
              <a:xfrm>
                <a:off x="3111850" y="3716917"/>
                <a:ext cx="508000" cy="644524"/>
              </a:xfrm>
              <a:custGeom>
                <a:avLst/>
                <a:gdLst>
                  <a:gd name="T0" fmla="*/ 0 w 2199"/>
                  <a:gd name="T1" fmla="*/ 2791 h 2791"/>
                  <a:gd name="T2" fmla="*/ 0 w 2199"/>
                  <a:gd name="T3" fmla="*/ 0 h 2791"/>
                  <a:gd name="T4" fmla="*/ 379 w 2199"/>
                  <a:gd name="T5" fmla="*/ 0 h 2791"/>
                  <a:gd name="T6" fmla="*/ 1845 w 2199"/>
                  <a:gd name="T7" fmla="*/ 2191 h 2791"/>
                  <a:gd name="T8" fmla="*/ 1845 w 2199"/>
                  <a:gd name="T9" fmla="*/ 0 h 2791"/>
                  <a:gd name="T10" fmla="*/ 2199 w 2199"/>
                  <a:gd name="T11" fmla="*/ 0 h 2791"/>
                  <a:gd name="T12" fmla="*/ 2199 w 2199"/>
                  <a:gd name="T13" fmla="*/ 2791 h 2791"/>
                  <a:gd name="T14" fmla="*/ 1820 w 2199"/>
                  <a:gd name="T15" fmla="*/ 2791 h 2791"/>
                  <a:gd name="T16" fmla="*/ 354 w 2199"/>
                  <a:gd name="T17" fmla="*/ 597 h 2791"/>
                  <a:gd name="T18" fmla="*/ 354 w 2199"/>
                  <a:gd name="T19" fmla="*/ 2791 h 2791"/>
                  <a:gd name="T20" fmla="*/ 0 w 2199"/>
                  <a:gd name="T21" fmla="*/ 2791 h 2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9" h="2791">
                    <a:moveTo>
                      <a:pt x="0" y="2791"/>
                    </a:moveTo>
                    <a:lnTo>
                      <a:pt x="0" y="0"/>
                    </a:lnTo>
                    <a:lnTo>
                      <a:pt x="379" y="0"/>
                    </a:lnTo>
                    <a:lnTo>
                      <a:pt x="1845" y="2191"/>
                    </a:lnTo>
                    <a:lnTo>
                      <a:pt x="1845" y="0"/>
                    </a:lnTo>
                    <a:lnTo>
                      <a:pt x="2199" y="0"/>
                    </a:lnTo>
                    <a:lnTo>
                      <a:pt x="2199" y="2791"/>
                    </a:lnTo>
                    <a:lnTo>
                      <a:pt x="1820" y="2791"/>
                    </a:lnTo>
                    <a:lnTo>
                      <a:pt x="354" y="597"/>
                    </a:lnTo>
                    <a:lnTo>
                      <a:pt x="354" y="2791"/>
                    </a:lnTo>
                    <a:lnTo>
                      <a:pt x="0" y="2791"/>
                    </a:lnTo>
                    <a:close/>
                  </a:path>
                </a:pathLst>
              </a:custGeom>
              <a:solidFill>
                <a:srgbClr val="C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" name="Circular Arrow 66"/>
            <p:cNvSpPr/>
            <p:nvPr/>
          </p:nvSpPr>
          <p:spPr>
            <a:xfrm rot="21330631" flipH="1">
              <a:off x="1600977" y="2146028"/>
              <a:ext cx="1643310" cy="1643310"/>
            </a:xfrm>
            <a:prstGeom prst="circularArrow">
              <a:avLst>
                <a:gd name="adj1" fmla="val 3961"/>
                <a:gd name="adj2" fmla="val 560698"/>
                <a:gd name="adj3" fmla="val 20531063"/>
                <a:gd name="adj4" fmla="val 13070735"/>
                <a:gd name="adj5" fmla="val 5878"/>
              </a:avLst>
            </a:prstGeom>
            <a:solidFill>
              <a:srgbClr val="6C2C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36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7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37200">
                                      <p:cBhvr>
                                        <p:cTn id="53" dur="2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7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350000">
                                      <p:cBhvr>
                                        <p:cTn id="70" dur="2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7" presetClass="emph" presetSubtype="2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" grpId="0" animBg="1"/>
      <p:bldP spid="717" grpId="1" animBg="1"/>
      <p:bldP spid="716" grpId="0" animBg="1"/>
      <p:bldP spid="716" grpId="1" animBg="1"/>
      <p:bldP spid="678" grpId="0" animBg="1"/>
      <p:bldP spid="45" grpId="0" animBg="1"/>
      <p:bldP spid="680" grpId="0" animBg="1"/>
      <p:bldP spid="12" grpId="0" animBg="1"/>
      <p:bldP spid="62" grpId="0" animBg="1"/>
      <p:bldP spid="6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28BYJ-48 motor </a:t>
            </a:r>
            <a:r>
              <a:rPr lang="en-US"/>
              <a:t>electrOmagnetics</a:t>
            </a:r>
            <a:endParaRPr lang="en-US" dirty="0"/>
          </a:p>
        </p:txBody>
      </p:sp>
      <p:grpSp>
        <p:nvGrpSpPr>
          <p:cNvPr id="209" name="Case"/>
          <p:cNvGrpSpPr/>
          <p:nvPr/>
        </p:nvGrpSpPr>
        <p:grpSpPr>
          <a:xfrm>
            <a:off x="646654" y="1875045"/>
            <a:ext cx="2593268" cy="2592324"/>
            <a:chOff x="1513420" y="1573848"/>
            <a:chExt cx="4692149" cy="4701906"/>
          </a:xfrm>
        </p:grpSpPr>
        <p:sp>
          <p:nvSpPr>
            <p:cNvPr id="212" name="Outer Case"/>
            <p:cNvSpPr>
              <a:spLocks noEditPoints="1"/>
            </p:cNvSpPr>
            <p:nvPr/>
          </p:nvSpPr>
          <p:spPr bwMode="auto">
            <a:xfrm>
              <a:off x="1513420" y="1573848"/>
              <a:ext cx="4692149" cy="4701900"/>
            </a:xfrm>
            <a:custGeom>
              <a:avLst/>
              <a:gdLst>
                <a:gd name="T0" fmla="*/ 1321 w 2641"/>
                <a:gd name="T1" fmla="*/ 0 h 2642"/>
                <a:gd name="T2" fmla="*/ 0 w 2641"/>
                <a:gd name="T3" fmla="*/ 1321 h 2642"/>
                <a:gd name="T4" fmla="*/ 1321 w 2641"/>
                <a:gd name="T5" fmla="*/ 2642 h 2642"/>
                <a:gd name="T6" fmla="*/ 2641 w 2641"/>
                <a:gd name="T7" fmla="*/ 1321 h 2642"/>
                <a:gd name="T8" fmla="*/ 1321 w 2641"/>
                <a:gd name="T9" fmla="*/ 0 h 2642"/>
                <a:gd name="T10" fmla="*/ 1321 w 2641"/>
                <a:gd name="T11" fmla="*/ 54 h 2642"/>
                <a:gd name="T12" fmla="*/ 2592 w 2641"/>
                <a:gd name="T13" fmla="*/ 1321 h 2642"/>
                <a:gd name="T14" fmla="*/ 1321 w 2641"/>
                <a:gd name="T15" fmla="*/ 2593 h 2642"/>
                <a:gd name="T16" fmla="*/ 53 w 2641"/>
                <a:gd name="T17" fmla="*/ 1321 h 2642"/>
                <a:gd name="T18" fmla="*/ 1321 w 2641"/>
                <a:gd name="T19" fmla="*/ 54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1" h="2642">
                  <a:moveTo>
                    <a:pt x="1321" y="0"/>
                  </a:moveTo>
                  <a:cubicBezTo>
                    <a:pt x="591" y="0"/>
                    <a:pt x="0" y="592"/>
                    <a:pt x="0" y="1321"/>
                  </a:cubicBezTo>
                  <a:cubicBezTo>
                    <a:pt x="0" y="2051"/>
                    <a:pt x="591" y="2642"/>
                    <a:pt x="1321" y="2642"/>
                  </a:cubicBezTo>
                  <a:cubicBezTo>
                    <a:pt x="2050" y="2642"/>
                    <a:pt x="2641" y="2051"/>
                    <a:pt x="2641" y="1321"/>
                  </a:cubicBezTo>
                  <a:cubicBezTo>
                    <a:pt x="2641" y="592"/>
                    <a:pt x="2050" y="0"/>
                    <a:pt x="1321" y="0"/>
                  </a:cubicBezTo>
                  <a:close/>
                  <a:moveTo>
                    <a:pt x="1321" y="54"/>
                  </a:moveTo>
                  <a:cubicBezTo>
                    <a:pt x="2022" y="54"/>
                    <a:pt x="2592" y="620"/>
                    <a:pt x="2592" y="1321"/>
                  </a:cubicBezTo>
                  <a:cubicBezTo>
                    <a:pt x="2592" y="2022"/>
                    <a:pt x="2022" y="2593"/>
                    <a:pt x="1321" y="2593"/>
                  </a:cubicBezTo>
                  <a:cubicBezTo>
                    <a:pt x="620" y="2593"/>
                    <a:pt x="53" y="2022"/>
                    <a:pt x="53" y="1321"/>
                  </a:cubicBezTo>
                  <a:cubicBezTo>
                    <a:pt x="53" y="620"/>
                    <a:pt x="620" y="54"/>
                    <a:pt x="1321" y="54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uter Case Gap"/>
            <p:cNvSpPr>
              <a:spLocks/>
            </p:cNvSpPr>
            <p:nvPr/>
          </p:nvSpPr>
          <p:spPr bwMode="auto">
            <a:xfrm>
              <a:off x="2508429" y="5739227"/>
              <a:ext cx="2702132" cy="536527"/>
            </a:xfrm>
            <a:custGeom>
              <a:avLst/>
              <a:gdLst>
                <a:gd name="T0" fmla="*/ 1520 w 1520"/>
                <a:gd name="T1" fmla="*/ 0 h 303"/>
                <a:gd name="T2" fmla="*/ 759 w 1520"/>
                <a:gd name="T3" fmla="*/ 254 h 303"/>
                <a:gd name="T4" fmla="*/ 0 w 1520"/>
                <a:gd name="T5" fmla="*/ 1 h 303"/>
                <a:gd name="T6" fmla="*/ 0 w 1520"/>
                <a:gd name="T7" fmla="*/ 63 h 303"/>
                <a:gd name="T8" fmla="*/ 759 w 1520"/>
                <a:gd name="T9" fmla="*/ 303 h 303"/>
                <a:gd name="T10" fmla="*/ 1520 w 1520"/>
                <a:gd name="T11" fmla="*/ 61 h 303"/>
                <a:gd name="T12" fmla="*/ 1520 w 1520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303">
                  <a:moveTo>
                    <a:pt x="1520" y="0"/>
                  </a:moveTo>
                  <a:cubicBezTo>
                    <a:pt x="1307" y="159"/>
                    <a:pt x="1044" y="254"/>
                    <a:pt x="759" y="254"/>
                  </a:cubicBezTo>
                  <a:cubicBezTo>
                    <a:pt x="474" y="254"/>
                    <a:pt x="212" y="160"/>
                    <a:pt x="0" y="1"/>
                  </a:cubicBezTo>
                  <a:lnTo>
                    <a:pt x="0" y="63"/>
                  </a:lnTo>
                  <a:cubicBezTo>
                    <a:pt x="215" y="214"/>
                    <a:pt x="477" y="303"/>
                    <a:pt x="759" y="303"/>
                  </a:cubicBezTo>
                  <a:cubicBezTo>
                    <a:pt x="1042" y="303"/>
                    <a:pt x="1304" y="213"/>
                    <a:pt x="1520" y="61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79903" y="2212124"/>
            <a:ext cx="46918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28BYJ-48 is a Unipolar Stepper Motor (as opposed to Bipolar).</a:t>
            </a:r>
          </a:p>
          <a:p>
            <a:endParaRPr lang="en-US" dirty="0"/>
          </a:p>
          <a:p>
            <a:r>
              <a:rPr lang="en-US" dirty="0"/>
              <a:t>With Unipolar motors, you don’t need to change the polarity of the voltages on any give lead.  That means that you don’t need an H-Bridge to reverse the polarity.</a:t>
            </a:r>
          </a:p>
          <a:p>
            <a:endParaRPr lang="en-US" dirty="0"/>
          </a:p>
          <a:p>
            <a:r>
              <a:rPr lang="en-US" dirty="0"/>
              <a:t>The common center taps are connected to +5VDC.  You then use some circuitry (the ULN2003 Array in this case) to pull the appropriate coil ends to ground to energize their respective half of the coil.  </a:t>
            </a:r>
          </a:p>
        </p:txBody>
      </p:sp>
      <p:sp>
        <p:nvSpPr>
          <p:cNvPr id="40" name="Orange Teeth"/>
          <p:cNvSpPr>
            <a:spLocks/>
          </p:cNvSpPr>
          <p:nvPr/>
        </p:nvSpPr>
        <p:spPr bwMode="auto">
          <a:xfrm>
            <a:off x="1388828" y="2613718"/>
            <a:ext cx="1100811" cy="1100812"/>
          </a:xfrm>
          <a:custGeom>
            <a:avLst/>
            <a:gdLst>
              <a:gd name="connsiteX0" fmla="*/ 2195474 w 3802063"/>
              <a:gd name="connsiteY0" fmla="*/ 3605213 h 3802063"/>
              <a:gd name="connsiteX1" fmla="*/ 2228851 w 3802063"/>
              <a:gd name="connsiteY1" fmla="*/ 3774312 h 3802063"/>
              <a:gd name="connsiteX2" fmla="*/ 1944688 w 3802063"/>
              <a:gd name="connsiteY2" fmla="*/ 3802063 h 3802063"/>
              <a:gd name="connsiteX3" fmla="*/ 1944688 w 3802063"/>
              <a:gd name="connsiteY3" fmla="*/ 3629819 h 3802063"/>
              <a:gd name="connsiteX4" fmla="*/ 2195474 w 3802063"/>
              <a:gd name="connsiteY4" fmla="*/ 3605213 h 3802063"/>
              <a:gd name="connsiteX5" fmla="*/ 708653 w 3802063"/>
              <a:gd name="connsiteY5" fmla="*/ 3154363 h 3802063"/>
              <a:gd name="connsiteX6" fmla="*/ 903288 w 3802063"/>
              <a:gd name="connsiteY6" fmla="*/ 3314562 h 3802063"/>
              <a:gd name="connsiteX7" fmla="*/ 807813 w 3802063"/>
              <a:gd name="connsiteY7" fmla="*/ 3457576 h 3802063"/>
              <a:gd name="connsiteX8" fmla="*/ 587375 w 3802063"/>
              <a:gd name="connsiteY8" fmla="*/ 3275944 h 3802063"/>
              <a:gd name="connsiteX9" fmla="*/ 3314562 w 3802063"/>
              <a:gd name="connsiteY9" fmla="*/ 2897188 h 3802063"/>
              <a:gd name="connsiteX10" fmla="*/ 3457576 w 3802063"/>
              <a:gd name="connsiteY10" fmla="*/ 2993142 h 3802063"/>
              <a:gd name="connsiteX11" fmla="*/ 3275944 w 3802063"/>
              <a:gd name="connsiteY11" fmla="*/ 3214688 h 3802063"/>
              <a:gd name="connsiteX12" fmla="*/ 3154363 w 3802063"/>
              <a:gd name="connsiteY12" fmla="*/ 3092801 h 3802063"/>
              <a:gd name="connsiteX13" fmla="*/ 3314562 w 3802063"/>
              <a:gd name="connsiteY13" fmla="*/ 2897188 h 3802063"/>
              <a:gd name="connsiteX14" fmla="*/ 0 w 3802063"/>
              <a:gd name="connsiteY14" fmla="*/ 1944688 h 3802063"/>
              <a:gd name="connsiteX15" fmla="*/ 172244 w 3802063"/>
              <a:gd name="connsiteY15" fmla="*/ 1944688 h 3802063"/>
              <a:gd name="connsiteX16" fmla="*/ 196850 w 3802063"/>
              <a:gd name="connsiteY16" fmla="*/ 2195334 h 3802063"/>
              <a:gd name="connsiteX17" fmla="*/ 27751 w 3802063"/>
              <a:gd name="connsiteY17" fmla="*/ 2228851 h 3802063"/>
              <a:gd name="connsiteX18" fmla="*/ 0 w 3802063"/>
              <a:gd name="connsiteY18" fmla="*/ 1944688 h 3802063"/>
              <a:gd name="connsiteX19" fmla="*/ 3774510 w 3802063"/>
              <a:gd name="connsiteY19" fmla="*/ 1571625 h 3802063"/>
              <a:gd name="connsiteX20" fmla="*/ 3802063 w 3802063"/>
              <a:gd name="connsiteY20" fmla="*/ 1857375 h 3802063"/>
              <a:gd name="connsiteX21" fmla="*/ 3631231 w 3802063"/>
              <a:gd name="connsiteY21" fmla="*/ 1857375 h 3802063"/>
              <a:gd name="connsiteX22" fmla="*/ 3606800 w 3802063"/>
              <a:gd name="connsiteY22" fmla="*/ 1605352 h 3802063"/>
              <a:gd name="connsiteX23" fmla="*/ 526194 w 3802063"/>
              <a:gd name="connsiteY23" fmla="*/ 587375 h 3802063"/>
              <a:gd name="connsiteX24" fmla="*/ 647701 w 3802063"/>
              <a:gd name="connsiteY24" fmla="*/ 708583 h 3802063"/>
              <a:gd name="connsiteX25" fmla="*/ 487600 w 3802063"/>
              <a:gd name="connsiteY25" fmla="*/ 903288 h 3802063"/>
              <a:gd name="connsiteX26" fmla="*/ 344488 w 3802063"/>
              <a:gd name="connsiteY26" fmla="*/ 807870 h 3802063"/>
              <a:gd name="connsiteX27" fmla="*/ 526194 w 3802063"/>
              <a:gd name="connsiteY27" fmla="*/ 587375 h 3802063"/>
              <a:gd name="connsiteX28" fmla="*/ 2994010 w 3802063"/>
              <a:gd name="connsiteY28" fmla="*/ 344488 h 3802063"/>
              <a:gd name="connsiteX29" fmla="*/ 3214688 w 3802063"/>
              <a:gd name="connsiteY29" fmla="*/ 526010 h 3802063"/>
              <a:gd name="connsiteX30" fmla="*/ 3093297 w 3802063"/>
              <a:gd name="connsiteY30" fmla="*/ 647701 h 3802063"/>
              <a:gd name="connsiteX31" fmla="*/ 2898775 w 3802063"/>
              <a:gd name="connsiteY31" fmla="*/ 487416 h 3802063"/>
              <a:gd name="connsiteX32" fmla="*/ 1857376 w 3802063"/>
              <a:gd name="connsiteY32" fmla="*/ 0 h 3802063"/>
              <a:gd name="connsiteX33" fmla="*/ 1857376 w 3802063"/>
              <a:gd name="connsiteY33" fmla="*/ 170832 h 3802063"/>
              <a:gd name="connsiteX34" fmla="*/ 1606730 w 3802063"/>
              <a:gd name="connsiteY34" fmla="*/ 195263 h 3802063"/>
              <a:gd name="connsiteX35" fmla="*/ 1573213 w 3802063"/>
              <a:gd name="connsiteY35" fmla="*/ 27737 h 3802063"/>
              <a:gd name="connsiteX36" fmla="*/ 1857376 w 3802063"/>
              <a:gd name="connsiteY36" fmla="*/ 0 h 380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02063" h="3802063">
                <a:moveTo>
                  <a:pt x="2195474" y="3605213"/>
                </a:moveTo>
                <a:lnTo>
                  <a:pt x="2228851" y="3774312"/>
                </a:lnTo>
                <a:cubicBezTo>
                  <a:pt x="2136281" y="3790593"/>
                  <a:pt x="2041314" y="3799843"/>
                  <a:pt x="1944688" y="3802063"/>
                </a:cubicBezTo>
                <a:lnTo>
                  <a:pt x="1944688" y="3629819"/>
                </a:lnTo>
                <a:cubicBezTo>
                  <a:pt x="2029881" y="3627784"/>
                  <a:pt x="2113600" y="3619274"/>
                  <a:pt x="2195474" y="3605213"/>
                </a:cubicBezTo>
                <a:close/>
                <a:moveTo>
                  <a:pt x="708653" y="3154363"/>
                </a:moveTo>
                <a:cubicBezTo>
                  <a:pt x="769476" y="3212382"/>
                  <a:pt x="834539" y="3265781"/>
                  <a:pt x="903288" y="3314562"/>
                </a:cubicBezTo>
                <a:lnTo>
                  <a:pt x="807813" y="3457576"/>
                </a:lnTo>
                <a:cubicBezTo>
                  <a:pt x="729849" y="3402514"/>
                  <a:pt x="656124" y="3341723"/>
                  <a:pt x="587375" y="3275944"/>
                </a:cubicBezTo>
                <a:close/>
                <a:moveTo>
                  <a:pt x="3314562" y="2897188"/>
                </a:moveTo>
                <a:lnTo>
                  <a:pt x="3457576" y="2993142"/>
                </a:lnTo>
                <a:cubicBezTo>
                  <a:pt x="3402514" y="3071498"/>
                  <a:pt x="3341723" y="3145594"/>
                  <a:pt x="3275944" y="3214688"/>
                </a:cubicBezTo>
                <a:lnTo>
                  <a:pt x="3154363" y="3092801"/>
                </a:lnTo>
                <a:cubicBezTo>
                  <a:pt x="3212382" y="3031672"/>
                  <a:pt x="3265782" y="2966282"/>
                  <a:pt x="3314562" y="2897188"/>
                </a:cubicBezTo>
                <a:close/>
                <a:moveTo>
                  <a:pt x="0" y="1944688"/>
                </a:moveTo>
                <a:lnTo>
                  <a:pt x="172244" y="1944688"/>
                </a:lnTo>
                <a:cubicBezTo>
                  <a:pt x="174279" y="2029955"/>
                  <a:pt x="182789" y="2113565"/>
                  <a:pt x="196850" y="2195334"/>
                </a:cubicBezTo>
                <a:lnTo>
                  <a:pt x="27751" y="2228851"/>
                </a:lnTo>
                <a:cubicBezTo>
                  <a:pt x="11655" y="2136217"/>
                  <a:pt x="2035" y="2041374"/>
                  <a:pt x="0" y="1944688"/>
                </a:cubicBezTo>
                <a:close/>
                <a:moveTo>
                  <a:pt x="3774510" y="1571625"/>
                </a:moveTo>
                <a:cubicBezTo>
                  <a:pt x="3790674" y="1664837"/>
                  <a:pt x="3799859" y="1760272"/>
                  <a:pt x="3802063" y="1857375"/>
                </a:cubicBezTo>
                <a:lnTo>
                  <a:pt x="3631231" y="1857375"/>
                </a:lnTo>
                <a:cubicBezTo>
                  <a:pt x="3629027" y="1771761"/>
                  <a:pt x="3620761" y="1687630"/>
                  <a:pt x="3606800" y="1605352"/>
                </a:cubicBezTo>
                <a:close/>
                <a:moveTo>
                  <a:pt x="526194" y="587375"/>
                </a:moveTo>
                <a:lnTo>
                  <a:pt x="647701" y="708583"/>
                </a:lnTo>
                <a:cubicBezTo>
                  <a:pt x="589717" y="769371"/>
                  <a:pt x="536350" y="834579"/>
                  <a:pt x="487600" y="903288"/>
                </a:cubicBezTo>
                <a:lnTo>
                  <a:pt x="344488" y="807870"/>
                </a:lnTo>
                <a:cubicBezTo>
                  <a:pt x="399517" y="729950"/>
                  <a:pt x="460270" y="656084"/>
                  <a:pt x="526194" y="587375"/>
                </a:cubicBezTo>
                <a:close/>
                <a:moveTo>
                  <a:pt x="2994010" y="344488"/>
                </a:moveTo>
                <a:cubicBezTo>
                  <a:pt x="3072113" y="399517"/>
                  <a:pt x="3145979" y="460270"/>
                  <a:pt x="3214688" y="526010"/>
                </a:cubicBezTo>
                <a:lnTo>
                  <a:pt x="3093297" y="647701"/>
                </a:lnTo>
                <a:cubicBezTo>
                  <a:pt x="3032509" y="589718"/>
                  <a:pt x="2967484" y="536166"/>
                  <a:pt x="2898775" y="487416"/>
                </a:cubicBezTo>
                <a:close/>
                <a:moveTo>
                  <a:pt x="1857376" y="0"/>
                </a:moveTo>
                <a:lnTo>
                  <a:pt x="1857376" y="170832"/>
                </a:lnTo>
                <a:cubicBezTo>
                  <a:pt x="1772108" y="173036"/>
                  <a:pt x="1688499" y="181303"/>
                  <a:pt x="1606730" y="195263"/>
                </a:cubicBezTo>
                <a:lnTo>
                  <a:pt x="1573213" y="27737"/>
                </a:lnTo>
                <a:cubicBezTo>
                  <a:pt x="1665847" y="11572"/>
                  <a:pt x="1760690" y="2204"/>
                  <a:pt x="1857376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Yellow Teeth"/>
          <p:cNvSpPr>
            <a:spLocks/>
          </p:cNvSpPr>
          <p:nvPr/>
        </p:nvSpPr>
        <p:spPr bwMode="auto">
          <a:xfrm>
            <a:off x="1401699" y="2626587"/>
            <a:ext cx="1075072" cy="1075073"/>
          </a:xfrm>
          <a:custGeom>
            <a:avLst/>
            <a:gdLst>
              <a:gd name="connsiteX0" fmla="*/ 2478728 w 3713163"/>
              <a:gd name="connsiteY0" fmla="*/ 3470275 h 3713163"/>
              <a:gd name="connsiteX1" fmla="*/ 2544763 w 3713163"/>
              <a:gd name="connsiteY1" fmla="*/ 3629856 h 3713163"/>
              <a:gd name="connsiteX2" fmla="*/ 2270452 w 3713163"/>
              <a:gd name="connsiteY2" fmla="*/ 3713163 h 3713163"/>
              <a:gd name="connsiteX3" fmla="*/ 2236788 w 3713163"/>
              <a:gd name="connsiteY3" fmla="*/ 3543956 h 3713163"/>
              <a:gd name="connsiteX4" fmla="*/ 2478728 w 3713163"/>
              <a:gd name="connsiteY4" fmla="*/ 3470275 h 3713163"/>
              <a:gd name="connsiteX5" fmla="*/ 932065 w 3713163"/>
              <a:gd name="connsiteY5" fmla="*/ 3317875 h 3713163"/>
              <a:gd name="connsiteX6" fmla="*/ 1154113 w 3713163"/>
              <a:gd name="connsiteY6" fmla="*/ 3436859 h 3713163"/>
              <a:gd name="connsiteX7" fmla="*/ 1088328 w 3713163"/>
              <a:gd name="connsiteY7" fmla="*/ 3595688 h 3713163"/>
              <a:gd name="connsiteX8" fmla="*/ 836613 w 3713163"/>
              <a:gd name="connsiteY8" fmla="*/ 3460656 h 3713163"/>
              <a:gd name="connsiteX9" fmla="*/ 3438552 w 3713163"/>
              <a:gd name="connsiteY9" fmla="*/ 2559050 h 3713163"/>
              <a:gd name="connsiteX10" fmla="*/ 3597276 w 3713163"/>
              <a:gd name="connsiteY10" fmla="*/ 2624651 h 3713163"/>
              <a:gd name="connsiteX11" fmla="*/ 3462333 w 3713163"/>
              <a:gd name="connsiteY11" fmla="*/ 2876550 h 3713163"/>
              <a:gd name="connsiteX12" fmla="*/ 3319463 w 3713163"/>
              <a:gd name="connsiteY12" fmla="*/ 2781097 h 3713163"/>
              <a:gd name="connsiteX13" fmla="*/ 3438552 w 3713163"/>
              <a:gd name="connsiteY13" fmla="*/ 2559050 h 3713163"/>
              <a:gd name="connsiteX14" fmla="*/ 168101 w 3713163"/>
              <a:gd name="connsiteY14" fmla="*/ 2236788 h 3713163"/>
              <a:gd name="connsiteX15" fmla="*/ 241300 w 3713163"/>
              <a:gd name="connsiteY15" fmla="*/ 2477482 h 3713163"/>
              <a:gd name="connsiteX16" fmla="*/ 82763 w 3713163"/>
              <a:gd name="connsiteY16" fmla="*/ 2543176 h 3713163"/>
              <a:gd name="connsiteX17" fmla="*/ 0 w 3713163"/>
              <a:gd name="connsiteY17" fmla="*/ 2270279 h 3713163"/>
              <a:gd name="connsiteX18" fmla="*/ 3630521 w 3713163"/>
              <a:gd name="connsiteY18" fmla="*/ 1168401 h 3713163"/>
              <a:gd name="connsiteX19" fmla="*/ 3713163 w 3713163"/>
              <a:gd name="connsiteY19" fmla="*/ 1442731 h 3713163"/>
              <a:gd name="connsiteX20" fmla="*/ 3545118 w 3713163"/>
              <a:gd name="connsiteY20" fmla="*/ 1476375 h 3713163"/>
              <a:gd name="connsiteX21" fmla="*/ 3471863 w 3713163"/>
              <a:gd name="connsiteY21" fmla="*/ 1234395 h 3713163"/>
              <a:gd name="connsiteX22" fmla="*/ 250826 w 3713163"/>
              <a:gd name="connsiteY22" fmla="*/ 836613 h 3713163"/>
              <a:gd name="connsiteX23" fmla="*/ 393701 w 3713163"/>
              <a:gd name="connsiteY23" fmla="*/ 931882 h 3713163"/>
              <a:gd name="connsiteX24" fmla="*/ 274823 w 3713163"/>
              <a:gd name="connsiteY24" fmla="*/ 1154113 h 3713163"/>
              <a:gd name="connsiteX25" fmla="*/ 115888 w 3713163"/>
              <a:gd name="connsiteY25" fmla="*/ 1088144 h 3713163"/>
              <a:gd name="connsiteX26" fmla="*/ 250826 w 3713163"/>
              <a:gd name="connsiteY26" fmla="*/ 836613 h 3713163"/>
              <a:gd name="connsiteX27" fmla="*/ 2624873 w 3713163"/>
              <a:gd name="connsiteY27" fmla="*/ 115888 h 3713163"/>
              <a:gd name="connsiteX28" fmla="*/ 2876550 w 3713163"/>
              <a:gd name="connsiteY28" fmla="*/ 250921 h 3713163"/>
              <a:gd name="connsiteX29" fmla="*/ 2781226 w 3713163"/>
              <a:gd name="connsiteY29" fmla="*/ 393702 h 3713163"/>
              <a:gd name="connsiteX30" fmla="*/ 2559050 w 3713163"/>
              <a:gd name="connsiteY30" fmla="*/ 274717 h 3713163"/>
              <a:gd name="connsiteX31" fmla="*/ 1442875 w 3713163"/>
              <a:gd name="connsiteY31" fmla="*/ 0 h 3713163"/>
              <a:gd name="connsiteX32" fmla="*/ 1476375 w 3713163"/>
              <a:gd name="connsiteY32" fmla="*/ 168229 h 3713163"/>
              <a:gd name="connsiteX33" fmla="*/ 1234474 w 3713163"/>
              <a:gd name="connsiteY33" fmla="*/ 241300 h 3713163"/>
              <a:gd name="connsiteX34" fmla="*/ 1168400 w 3713163"/>
              <a:gd name="connsiteY34" fmla="*/ 82642 h 3713163"/>
              <a:gd name="connsiteX35" fmla="*/ 1442875 w 3713163"/>
              <a:gd name="connsiteY35" fmla="*/ 0 h 371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13163" h="3713163">
                <a:moveTo>
                  <a:pt x="2478728" y="3470275"/>
                </a:moveTo>
                <a:lnTo>
                  <a:pt x="2544763" y="3629856"/>
                </a:lnTo>
                <a:cubicBezTo>
                  <a:pt x="2456347" y="3664104"/>
                  <a:pt x="2364602" y="3692244"/>
                  <a:pt x="2270452" y="3713163"/>
                </a:cubicBezTo>
                <a:lnTo>
                  <a:pt x="2236788" y="3543956"/>
                </a:lnTo>
                <a:cubicBezTo>
                  <a:pt x="2319839" y="3525258"/>
                  <a:pt x="2400671" y="3500451"/>
                  <a:pt x="2478728" y="3470275"/>
                </a:cubicBezTo>
                <a:close/>
                <a:moveTo>
                  <a:pt x="932065" y="3317875"/>
                </a:moveTo>
                <a:cubicBezTo>
                  <a:pt x="1002826" y="3362702"/>
                  <a:pt x="1076903" y="3402547"/>
                  <a:pt x="1154113" y="3436859"/>
                </a:cubicBezTo>
                <a:lnTo>
                  <a:pt x="1088328" y="3595688"/>
                </a:lnTo>
                <a:cubicBezTo>
                  <a:pt x="1000799" y="3556949"/>
                  <a:pt x="916587" y="3511754"/>
                  <a:pt x="836613" y="3460656"/>
                </a:cubicBezTo>
                <a:close/>
                <a:moveTo>
                  <a:pt x="3438552" y="2559050"/>
                </a:moveTo>
                <a:lnTo>
                  <a:pt x="3597276" y="2624651"/>
                </a:lnTo>
                <a:cubicBezTo>
                  <a:pt x="3558563" y="2712364"/>
                  <a:pt x="3513398" y="2796392"/>
                  <a:pt x="3462333" y="2876550"/>
                </a:cubicBezTo>
                <a:lnTo>
                  <a:pt x="3319463" y="2781097"/>
                </a:lnTo>
                <a:cubicBezTo>
                  <a:pt x="3364444" y="2710337"/>
                  <a:pt x="3404263" y="2636260"/>
                  <a:pt x="3438552" y="2559050"/>
                </a:cubicBezTo>
                <a:close/>
                <a:moveTo>
                  <a:pt x="168101" y="2236788"/>
                </a:moveTo>
                <a:cubicBezTo>
                  <a:pt x="186676" y="2319412"/>
                  <a:pt x="211321" y="2399827"/>
                  <a:pt x="241300" y="2477482"/>
                </a:cubicBezTo>
                <a:lnTo>
                  <a:pt x="82763" y="2543176"/>
                </a:lnTo>
                <a:cubicBezTo>
                  <a:pt x="48738" y="2455216"/>
                  <a:pt x="20783" y="2363944"/>
                  <a:pt x="0" y="2270279"/>
                </a:cubicBezTo>
                <a:close/>
                <a:moveTo>
                  <a:pt x="3630521" y="1168401"/>
                </a:moveTo>
                <a:cubicBezTo>
                  <a:pt x="3664572" y="1256763"/>
                  <a:pt x="3692181" y="1348453"/>
                  <a:pt x="3713163" y="1442731"/>
                </a:cubicBezTo>
                <a:lnTo>
                  <a:pt x="3545118" y="1476375"/>
                </a:lnTo>
                <a:cubicBezTo>
                  <a:pt x="3526528" y="1393373"/>
                  <a:pt x="3501865" y="1312590"/>
                  <a:pt x="3471863" y="1234395"/>
                </a:cubicBezTo>
                <a:close/>
                <a:moveTo>
                  <a:pt x="250826" y="836613"/>
                </a:moveTo>
                <a:lnTo>
                  <a:pt x="393701" y="931882"/>
                </a:lnTo>
                <a:cubicBezTo>
                  <a:pt x="348845" y="1002642"/>
                  <a:pt x="309157" y="1076903"/>
                  <a:pt x="274823" y="1154113"/>
                </a:cubicBezTo>
                <a:lnTo>
                  <a:pt x="115888" y="1088144"/>
                </a:lnTo>
                <a:cubicBezTo>
                  <a:pt x="154652" y="1000615"/>
                  <a:pt x="199878" y="916587"/>
                  <a:pt x="250826" y="836613"/>
                </a:cubicBezTo>
                <a:close/>
                <a:moveTo>
                  <a:pt x="2624873" y="115888"/>
                </a:moveTo>
                <a:cubicBezTo>
                  <a:pt x="2712453" y="154627"/>
                  <a:pt x="2796530" y="200007"/>
                  <a:pt x="2876550" y="250921"/>
                </a:cubicBezTo>
                <a:lnTo>
                  <a:pt x="2781226" y="393702"/>
                </a:lnTo>
                <a:cubicBezTo>
                  <a:pt x="2710425" y="348875"/>
                  <a:pt x="2636305" y="309029"/>
                  <a:pt x="2559050" y="274717"/>
                </a:cubicBezTo>
                <a:close/>
                <a:moveTo>
                  <a:pt x="1442875" y="0"/>
                </a:moveTo>
                <a:lnTo>
                  <a:pt x="1476375" y="168229"/>
                </a:lnTo>
                <a:cubicBezTo>
                  <a:pt x="1393273" y="186819"/>
                  <a:pt x="1312578" y="211299"/>
                  <a:pt x="1234474" y="241300"/>
                </a:cubicBezTo>
                <a:lnTo>
                  <a:pt x="1168400" y="82642"/>
                </a:lnTo>
                <a:cubicBezTo>
                  <a:pt x="1256869" y="48591"/>
                  <a:pt x="1348669" y="20799"/>
                  <a:pt x="1442875" y="0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Pink Teeth"/>
          <p:cNvSpPr>
            <a:spLocks/>
          </p:cNvSpPr>
          <p:nvPr/>
        </p:nvSpPr>
        <p:spPr bwMode="auto">
          <a:xfrm>
            <a:off x="1401699" y="2626587"/>
            <a:ext cx="1075072" cy="1075073"/>
          </a:xfrm>
          <a:custGeom>
            <a:avLst/>
            <a:gdLst>
              <a:gd name="connsiteX0" fmla="*/ 1234435 w 3713163"/>
              <a:gd name="connsiteY0" fmla="*/ 3470275 h 3713163"/>
              <a:gd name="connsiteX1" fmla="*/ 1476375 w 3713163"/>
              <a:gd name="connsiteY1" fmla="*/ 3543956 h 3713163"/>
              <a:gd name="connsiteX2" fmla="*/ 1442711 w 3713163"/>
              <a:gd name="connsiteY2" fmla="*/ 3713163 h 3713163"/>
              <a:gd name="connsiteX3" fmla="*/ 1168400 w 3713163"/>
              <a:gd name="connsiteY3" fmla="*/ 3629856 h 3713163"/>
              <a:gd name="connsiteX4" fmla="*/ 2781098 w 3713163"/>
              <a:gd name="connsiteY4" fmla="*/ 3317875 h 3713163"/>
              <a:gd name="connsiteX5" fmla="*/ 2876550 w 3713163"/>
              <a:gd name="connsiteY5" fmla="*/ 3460750 h 3713163"/>
              <a:gd name="connsiteX6" fmla="*/ 2625019 w 3713163"/>
              <a:gd name="connsiteY6" fmla="*/ 3595688 h 3713163"/>
              <a:gd name="connsiteX7" fmla="*/ 2559050 w 3713163"/>
              <a:gd name="connsiteY7" fmla="*/ 3436753 h 3713163"/>
              <a:gd name="connsiteX8" fmla="*/ 2781098 w 3713163"/>
              <a:gd name="connsiteY8" fmla="*/ 3317875 h 3713163"/>
              <a:gd name="connsiteX9" fmla="*/ 274717 w 3713163"/>
              <a:gd name="connsiteY9" fmla="*/ 2559050 h 3713163"/>
              <a:gd name="connsiteX10" fmla="*/ 393701 w 3713163"/>
              <a:gd name="connsiteY10" fmla="*/ 2781097 h 3713163"/>
              <a:gd name="connsiteX11" fmla="*/ 250920 w 3713163"/>
              <a:gd name="connsiteY11" fmla="*/ 2876550 h 3713163"/>
              <a:gd name="connsiteX12" fmla="*/ 115888 w 3713163"/>
              <a:gd name="connsiteY12" fmla="*/ 2624835 h 3713163"/>
              <a:gd name="connsiteX13" fmla="*/ 3545118 w 3713163"/>
              <a:gd name="connsiteY13" fmla="*/ 2236788 h 3713163"/>
              <a:gd name="connsiteX14" fmla="*/ 3713163 w 3713163"/>
              <a:gd name="connsiteY14" fmla="*/ 2270279 h 3713163"/>
              <a:gd name="connsiteX15" fmla="*/ 3630521 w 3713163"/>
              <a:gd name="connsiteY15" fmla="*/ 2543176 h 3713163"/>
              <a:gd name="connsiteX16" fmla="*/ 3471863 w 3713163"/>
              <a:gd name="connsiteY16" fmla="*/ 2477482 h 3713163"/>
              <a:gd name="connsiteX17" fmla="*/ 3545118 w 3713163"/>
              <a:gd name="connsiteY17" fmla="*/ 2236788 h 3713163"/>
              <a:gd name="connsiteX18" fmla="*/ 82763 w 3713163"/>
              <a:gd name="connsiteY18" fmla="*/ 1168400 h 3713163"/>
              <a:gd name="connsiteX19" fmla="*/ 241300 w 3713163"/>
              <a:gd name="connsiteY19" fmla="*/ 1234395 h 3713163"/>
              <a:gd name="connsiteX20" fmla="*/ 168101 w 3713163"/>
              <a:gd name="connsiteY20" fmla="*/ 1476375 h 3713163"/>
              <a:gd name="connsiteX21" fmla="*/ 0 w 3713163"/>
              <a:gd name="connsiteY21" fmla="*/ 1442731 h 3713163"/>
              <a:gd name="connsiteX22" fmla="*/ 82763 w 3713163"/>
              <a:gd name="connsiteY22" fmla="*/ 1168400 h 3713163"/>
              <a:gd name="connsiteX23" fmla="*/ 3462333 w 3713163"/>
              <a:gd name="connsiteY23" fmla="*/ 836613 h 3713163"/>
              <a:gd name="connsiteX24" fmla="*/ 3597276 w 3713163"/>
              <a:gd name="connsiteY24" fmla="*/ 1088328 h 3713163"/>
              <a:gd name="connsiteX25" fmla="*/ 3438552 w 3713163"/>
              <a:gd name="connsiteY25" fmla="*/ 1154113 h 3713163"/>
              <a:gd name="connsiteX26" fmla="*/ 3319463 w 3713163"/>
              <a:gd name="connsiteY26" fmla="*/ 931882 h 3713163"/>
              <a:gd name="connsiteX27" fmla="*/ 1088474 w 3713163"/>
              <a:gd name="connsiteY27" fmla="*/ 115888 h 3713163"/>
              <a:gd name="connsiteX28" fmla="*/ 1154113 w 3713163"/>
              <a:gd name="connsiteY28" fmla="*/ 274718 h 3713163"/>
              <a:gd name="connsiteX29" fmla="*/ 932121 w 3713163"/>
              <a:gd name="connsiteY29" fmla="*/ 393701 h 3713163"/>
              <a:gd name="connsiteX30" fmla="*/ 836613 w 3713163"/>
              <a:gd name="connsiteY30" fmla="*/ 250921 h 3713163"/>
              <a:gd name="connsiteX31" fmla="*/ 1088474 w 3713163"/>
              <a:gd name="connsiteY31" fmla="*/ 115888 h 3713163"/>
              <a:gd name="connsiteX32" fmla="*/ 2270288 w 3713163"/>
              <a:gd name="connsiteY32" fmla="*/ 0 h 3713163"/>
              <a:gd name="connsiteX33" fmla="*/ 2544763 w 3713163"/>
              <a:gd name="connsiteY33" fmla="*/ 82642 h 3713163"/>
              <a:gd name="connsiteX34" fmla="*/ 2478689 w 3713163"/>
              <a:gd name="connsiteY34" fmla="*/ 241300 h 3713163"/>
              <a:gd name="connsiteX35" fmla="*/ 2236788 w 3713163"/>
              <a:gd name="connsiteY35" fmla="*/ 168229 h 371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13163" h="3713163">
                <a:moveTo>
                  <a:pt x="1234435" y="3470275"/>
                </a:moveTo>
                <a:cubicBezTo>
                  <a:pt x="1312492" y="3500451"/>
                  <a:pt x="1393324" y="3525258"/>
                  <a:pt x="1476375" y="3543956"/>
                </a:cubicBezTo>
                <a:lnTo>
                  <a:pt x="1442711" y="3713163"/>
                </a:lnTo>
                <a:cubicBezTo>
                  <a:pt x="1348376" y="3692244"/>
                  <a:pt x="1256816" y="3664104"/>
                  <a:pt x="1168400" y="3629856"/>
                </a:cubicBezTo>
                <a:close/>
                <a:moveTo>
                  <a:pt x="2781098" y="3317875"/>
                </a:moveTo>
                <a:lnTo>
                  <a:pt x="2876550" y="3460750"/>
                </a:lnTo>
                <a:cubicBezTo>
                  <a:pt x="2796576" y="3511698"/>
                  <a:pt x="2712549" y="3556924"/>
                  <a:pt x="2625019" y="3595688"/>
                </a:cubicBezTo>
                <a:lnTo>
                  <a:pt x="2559050" y="3436753"/>
                </a:lnTo>
                <a:cubicBezTo>
                  <a:pt x="2636260" y="3402419"/>
                  <a:pt x="2710522" y="3362731"/>
                  <a:pt x="2781098" y="3317875"/>
                </a:cubicBezTo>
                <a:close/>
                <a:moveTo>
                  <a:pt x="274717" y="2559050"/>
                </a:moveTo>
                <a:cubicBezTo>
                  <a:pt x="309029" y="2636260"/>
                  <a:pt x="348874" y="2710337"/>
                  <a:pt x="393701" y="2781097"/>
                </a:cubicBezTo>
                <a:lnTo>
                  <a:pt x="250920" y="2876550"/>
                </a:lnTo>
                <a:cubicBezTo>
                  <a:pt x="199822" y="2796576"/>
                  <a:pt x="154627" y="2712364"/>
                  <a:pt x="115888" y="2624835"/>
                </a:cubicBezTo>
                <a:close/>
                <a:moveTo>
                  <a:pt x="3545118" y="2236788"/>
                </a:moveTo>
                <a:lnTo>
                  <a:pt x="3713163" y="2270279"/>
                </a:lnTo>
                <a:cubicBezTo>
                  <a:pt x="3692365" y="2363944"/>
                  <a:pt x="3664572" y="2455216"/>
                  <a:pt x="3630521" y="2543176"/>
                </a:cubicBezTo>
                <a:lnTo>
                  <a:pt x="3471863" y="2477482"/>
                </a:lnTo>
                <a:cubicBezTo>
                  <a:pt x="3501865" y="2399827"/>
                  <a:pt x="3526528" y="2319412"/>
                  <a:pt x="3545118" y="2236788"/>
                </a:cubicBezTo>
                <a:close/>
                <a:moveTo>
                  <a:pt x="82763" y="1168400"/>
                </a:moveTo>
                <a:lnTo>
                  <a:pt x="241300" y="1234395"/>
                </a:lnTo>
                <a:cubicBezTo>
                  <a:pt x="211321" y="1312590"/>
                  <a:pt x="186676" y="1393373"/>
                  <a:pt x="168101" y="1476375"/>
                </a:cubicBezTo>
                <a:lnTo>
                  <a:pt x="0" y="1442731"/>
                </a:lnTo>
                <a:cubicBezTo>
                  <a:pt x="20783" y="1348453"/>
                  <a:pt x="48554" y="1256763"/>
                  <a:pt x="82763" y="1168400"/>
                </a:cubicBezTo>
                <a:close/>
                <a:moveTo>
                  <a:pt x="3462333" y="836613"/>
                </a:moveTo>
                <a:cubicBezTo>
                  <a:pt x="3513213" y="916587"/>
                  <a:pt x="3558563" y="1000799"/>
                  <a:pt x="3597276" y="1088328"/>
                </a:cubicBezTo>
                <a:lnTo>
                  <a:pt x="3438552" y="1154113"/>
                </a:lnTo>
                <a:cubicBezTo>
                  <a:pt x="3404263" y="1076904"/>
                  <a:pt x="3364444" y="1002642"/>
                  <a:pt x="3319463" y="931882"/>
                </a:cubicBezTo>
                <a:close/>
                <a:moveTo>
                  <a:pt x="1088474" y="115888"/>
                </a:moveTo>
                <a:lnTo>
                  <a:pt x="1154113" y="274718"/>
                </a:lnTo>
                <a:cubicBezTo>
                  <a:pt x="1077043" y="309029"/>
                  <a:pt x="1002738" y="348875"/>
                  <a:pt x="932121" y="393701"/>
                </a:cubicBezTo>
                <a:lnTo>
                  <a:pt x="836613" y="250921"/>
                </a:lnTo>
                <a:cubicBezTo>
                  <a:pt x="916634" y="199823"/>
                  <a:pt x="1000895" y="154627"/>
                  <a:pt x="1088474" y="115888"/>
                </a:cubicBezTo>
                <a:close/>
                <a:moveTo>
                  <a:pt x="2270288" y="0"/>
                </a:moveTo>
                <a:cubicBezTo>
                  <a:pt x="2364494" y="20799"/>
                  <a:pt x="2456294" y="48592"/>
                  <a:pt x="2544763" y="82642"/>
                </a:cubicBezTo>
                <a:lnTo>
                  <a:pt x="2478689" y="241300"/>
                </a:lnTo>
                <a:cubicBezTo>
                  <a:pt x="2400585" y="211299"/>
                  <a:pt x="2319890" y="186819"/>
                  <a:pt x="2236788" y="168229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Blue Teeth"/>
          <p:cNvSpPr>
            <a:spLocks/>
          </p:cNvSpPr>
          <p:nvPr/>
        </p:nvSpPr>
        <p:spPr bwMode="auto">
          <a:xfrm>
            <a:off x="1388828" y="2613718"/>
            <a:ext cx="1100811" cy="1100812"/>
          </a:xfrm>
          <a:custGeom>
            <a:avLst/>
            <a:gdLst>
              <a:gd name="connsiteX0" fmla="*/ 1606730 w 3802063"/>
              <a:gd name="connsiteY0" fmla="*/ 3605213 h 3802063"/>
              <a:gd name="connsiteX1" fmla="*/ 1857376 w 3802063"/>
              <a:gd name="connsiteY1" fmla="*/ 3629819 h 3802063"/>
              <a:gd name="connsiteX2" fmla="*/ 1857376 w 3802063"/>
              <a:gd name="connsiteY2" fmla="*/ 3802063 h 3802063"/>
              <a:gd name="connsiteX3" fmla="*/ 1573213 w 3802063"/>
              <a:gd name="connsiteY3" fmla="*/ 3774127 h 3802063"/>
              <a:gd name="connsiteX4" fmla="*/ 3093410 w 3802063"/>
              <a:gd name="connsiteY4" fmla="*/ 3154363 h 3802063"/>
              <a:gd name="connsiteX5" fmla="*/ 3214688 w 3802063"/>
              <a:gd name="connsiteY5" fmla="*/ 3275944 h 3802063"/>
              <a:gd name="connsiteX6" fmla="*/ 2994065 w 3802063"/>
              <a:gd name="connsiteY6" fmla="*/ 3457576 h 3802063"/>
              <a:gd name="connsiteX7" fmla="*/ 2898775 w 3802063"/>
              <a:gd name="connsiteY7" fmla="*/ 3314562 h 3802063"/>
              <a:gd name="connsiteX8" fmla="*/ 3093410 w 3802063"/>
              <a:gd name="connsiteY8" fmla="*/ 3154363 h 3802063"/>
              <a:gd name="connsiteX9" fmla="*/ 487502 w 3802063"/>
              <a:gd name="connsiteY9" fmla="*/ 2897188 h 3802063"/>
              <a:gd name="connsiteX10" fmla="*/ 647701 w 3802063"/>
              <a:gd name="connsiteY10" fmla="*/ 3092801 h 3802063"/>
              <a:gd name="connsiteX11" fmla="*/ 526120 w 3802063"/>
              <a:gd name="connsiteY11" fmla="*/ 3214688 h 3802063"/>
              <a:gd name="connsiteX12" fmla="*/ 344488 w 3802063"/>
              <a:gd name="connsiteY12" fmla="*/ 2993142 h 3802063"/>
              <a:gd name="connsiteX13" fmla="*/ 3631231 w 3802063"/>
              <a:gd name="connsiteY13" fmla="*/ 1944688 h 3802063"/>
              <a:gd name="connsiteX14" fmla="*/ 3802063 w 3802063"/>
              <a:gd name="connsiteY14" fmla="*/ 1944688 h 3802063"/>
              <a:gd name="connsiteX15" fmla="*/ 3774326 w 3802063"/>
              <a:gd name="connsiteY15" fmla="*/ 2228851 h 3802063"/>
              <a:gd name="connsiteX16" fmla="*/ 3606800 w 3802063"/>
              <a:gd name="connsiteY16" fmla="*/ 2195334 h 3802063"/>
              <a:gd name="connsiteX17" fmla="*/ 3631231 w 3802063"/>
              <a:gd name="connsiteY17" fmla="*/ 1944688 h 3802063"/>
              <a:gd name="connsiteX18" fmla="*/ 27751 w 3802063"/>
              <a:gd name="connsiteY18" fmla="*/ 1571625 h 3802063"/>
              <a:gd name="connsiteX19" fmla="*/ 196850 w 3802063"/>
              <a:gd name="connsiteY19" fmla="*/ 1605352 h 3802063"/>
              <a:gd name="connsiteX20" fmla="*/ 172244 w 3802063"/>
              <a:gd name="connsiteY20" fmla="*/ 1857375 h 3802063"/>
              <a:gd name="connsiteX21" fmla="*/ 0 w 3802063"/>
              <a:gd name="connsiteY21" fmla="*/ 1857375 h 3802063"/>
              <a:gd name="connsiteX22" fmla="*/ 27751 w 3802063"/>
              <a:gd name="connsiteY22" fmla="*/ 1571625 h 3802063"/>
              <a:gd name="connsiteX23" fmla="*/ 3275944 w 3802063"/>
              <a:gd name="connsiteY23" fmla="*/ 587375 h 3802063"/>
              <a:gd name="connsiteX24" fmla="*/ 3457576 w 3802063"/>
              <a:gd name="connsiteY24" fmla="*/ 807870 h 3802063"/>
              <a:gd name="connsiteX25" fmla="*/ 3314562 w 3802063"/>
              <a:gd name="connsiteY25" fmla="*/ 903288 h 3802063"/>
              <a:gd name="connsiteX26" fmla="*/ 3154363 w 3802063"/>
              <a:gd name="connsiteY26" fmla="*/ 708583 h 3802063"/>
              <a:gd name="connsiteX27" fmla="*/ 807869 w 3802063"/>
              <a:gd name="connsiteY27" fmla="*/ 344488 h 3802063"/>
              <a:gd name="connsiteX28" fmla="*/ 903288 w 3802063"/>
              <a:gd name="connsiteY28" fmla="*/ 487416 h 3802063"/>
              <a:gd name="connsiteX29" fmla="*/ 708766 w 3802063"/>
              <a:gd name="connsiteY29" fmla="*/ 647701 h 3802063"/>
              <a:gd name="connsiteX30" fmla="*/ 587375 w 3802063"/>
              <a:gd name="connsiteY30" fmla="*/ 526010 h 3802063"/>
              <a:gd name="connsiteX31" fmla="*/ 807869 w 3802063"/>
              <a:gd name="connsiteY31" fmla="*/ 344488 h 3802063"/>
              <a:gd name="connsiteX32" fmla="*/ 1944688 w 3802063"/>
              <a:gd name="connsiteY32" fmla="*/ 0 h 3802063"/>
              <a:gd name="connsiteX33" fmla="*/ 2228851 w 3802063"/>
              <a:gd name="connsiteY33" fmla="*/ 27554 h 3802063"/>
              <a:gd name="connsiteX34" fmla="*/ 2195475 w 3802063"/>
              <a:gd name="connsiteY34" fmla="*/ 195263 h 3802063"/>
              <a:gd name="connsiteX35" fmla="*/ 1944688 w 3802063"/>
              <a:gd name="connsiteY35" fmla="*/ 170832 h 380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802063" h="3802063">
                <a:moveTo>
                  <a:pt x="1606730" y="3605213"/>
                </a:moveTo>
                <a:cubicBezTo>
                  <a:pt x="1688499" y="3619274"/>
                  <a:pt x="1772108" y="3627599"/>
                  <a:pt x="1857376" y="3629819"/>
                </a:cubicBezTo>
                <a:lnTo>
                  <a:pt x="1857376" y="3802063"/>
                </a:lnTo>
                <a:cubicBezTo>
                  <a:pt x="1760690" y="3799843"/>
                  <a:pt x="1665847" y="3790408"/>
                  <a:pt x="1573213" y="3774127"/>
                </a:cubicBezTo>
                <a:close/>
                <a:moveTo>
                  <a:pt x="3093410" y="3154363"/>
                </a:moveTo>
                <a:lnTo>
                  <a:pt x="3214688" y="3275944"/>
                </a:lnTo>
                <a:cubicBezTo>
                  <a:pt x="3145939" y="3341723"/>
                  <a:pt x="3072214" y="3402514"/>
                  <a:pt x="2994065" y="3457576"/>
                </a:cubicBezTo>
                <a:lnTo>
                  <a:pt x="2898775" y="3314562"/>
                </a:lnTo>
                <a:cubicBezTo>
                  <a:pt x="2967524" y="3265781"/>
                  <a:pt x="3032587" y="3212382"/>
                  <a:pt x="3093410" y="3154363"/>
                </a:cubicBezTo>
                <a:close/>
                <a:moveTo>
                  <a:pt x="487502" y="2897188"/>
                </a:moveTo>
                <a:cubicBezTo>
                  <a:pt x="536282" y="2966282"/>
                  <a:pt x="589682" y="3031672"/>
                  <a:pt x="647701" y="3092801"/>
                </a:cubicBezTo>
                <a:lnTo>
                  <a:pt x="526120" y="3214688"/>
                </a:lnTo>
                <a:cubicBezTo>
                  <a:pt x="460341" y="3145594"/>
                  <a:pt x="399550" y="3071498"/>
                  <a:pt x="344488" y="2993142"/>
                </a:cubicBezTo>
                <a:close/>
                <a:moveTo>
                  <a:pt x="3631231" y="1944688"/>
                </a:moveTo>
                <a:lnTo>
                  <a:pt x="3802063" y="1944688"/>
                </a:lnTo>
                <a:cubicBezTo>
                  <a:pt x="3799859" y="2041374"/>
                  <a:pt x="3790491" y="2136217"/>
                  <a:pt x="3774326" y="2228851"/>
                </a:cubicBezTo>
                <a:lnTo>
                  <a:pt x="3606800" y="2195334"/>
                </a:lnTo>
                <a:cubicBezTo>
                  <a:pt x="3620761" y="2113565"/>
                  <a:pt x="3629027" y="2029955"/>
                  <a:pt x="3631231" y="1944688"/>
                </a:cubicBezTo>
                <a:close/>
                <a:moveTo>
                  <a:pt x="27751" y="1571625"/>
                </a:moveTo>
                <a:lnTo>
                  <a:pt x="196850" y="1605352"/>
                </a:lnTo>
                <a:cubicBezTo>
                  <a:pt x="182789" y="1687630"/>
                  <a:pt x="174279" y="1771761"/>
                  <a:pt x="172244" y="1857375"/>
                </a:cubicBezTo>
                <a:lnTo>
                  <a:pt x="0" y="1857375"/>
                </a:lnTo>
                <a:cubicBezTo>
                  <a:pt x="2035" y="1760272"/>
                  <a:pt x="11470" y="1664837"/>
                  <a:pt x="27751" y="1571625"/>
                </a:cubicBezTo>
                <a:close/>
                <a:moveTo>
                  <a:pt x="3275944" y="587375"/>
                </a:moveTo>
                <a:cubicBezTo>
                  <a:pt x="3341723" y="656084"/>
                  <a:pt x="3402514" y="729951"/>
                  <a:pt x="3457576" y="807870"/>
                </a:cubicBezTo>
                <a:lnTo>
                  <a:pt x="3314562" y="903288"/>
                </a:lnTo>
                <a:cubicBezTo>
                  <a:pt x="3265782" y="834580"/>
                  <a:pt x="3212382" y="769371"/>
                  <a:pt x="3154363" y="708583"/>
                </a:cubicBezTo>
                <a:close/>
                <a:moveTo>
                  <a:pt x="807869" y="344488"/>
                </a:moveTo>
                <a:lnTo>
                  <a:pt x="903288" y="487416"/>
                </a:lnTo>
                <a:cubicBezTo>
                  <a:pt x="834579" y="536166"/>
                  <a:pt x="769554" y="589718"/>
                  <a:pt x="708766" y="647701"/>
                </a:cubicBezTo>
                <a:lnTo>
                  <a:pt x="587375" y="526010"/>
                </a:lnTo>
                <a:cubicBezTo>
                  <a:pt x="656084" y="460270"/>
                  <a:pt x="729950" y="399517"/>
                  <a:pt x="807869" y="344488"/>
                </a:cubicBezTo>
                <a:close/>
                <a:moveTo>
                  <a:pt x="1944688" y="0"/>
                </a:moveTo>
                <a:cubicBezTo>
                  <a:pt x="2041315" y="2205"/>
                  <a:pt x="2136282" y="11389"/>
                  <a:pt x="2228851" y="27554"/>
                </a:cubicBezTo>
                <a:lnTo>
                  <a:pt x="2195475" y="195263"/>
                </a:lnTo>
                <a:cubicBezTo>
                  <a:pt x="2113600" y="181303"/>
                  <a:pt x="2029882" y="173037"/>
                  <a:pt x="1944688" y="170832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4" name="Rotor Shaft"/>
          <p:cNvSpPr>
            <a:spLocks noChangeArrowheads="1"/>
          </p:cNvSpPr>
          <p:nvPr/>
        </p:nvSpPr>
        <p:spPr bwMode="auto">
          <a:xfrm>
            <a:off x="1896259" y="3121148"/>
            <a:ext cx="85951" cy="85491"/>
          </a:xfrm>
          <a:prstGeom prst="ellipse">
            <a:avLst/>
          </a:prstGeom>
          <a:solidFill>
            <a:srgbClr val="6666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otor Body"/>
          <p:cNvSpPr>
            <a:spLocks noEditPoints="1"/>
          </p:cNvSpPr>
          <p:nvPr/>
        </p:nvSpPr>
        <p:spPr bwMode="auto">
          <a:xfrm>
            <a:off x="1507412" y="2731843"/>
            <a:ext cx="864102" cy="864103"/>
          </a:xfrm>
          <a:custGeom>
            <a:avLst/>
            <a:gdLst>
              <a:gd name="T0" fmla="*/ 0 w 16159"/>
              <a:gd name="T1" fmla="*/ 8080 h 16159"/>
              <a:gd name="T2" fmla="*/ 16159 w 16159"/>
              <a:gd name="T3" fmla="*/ 8080 h 16159"/>
              <a:gd name="T4" fmla="*/ 7837 w 16159"/>
              <a:gd name="T5" fmla="*/ 4181 h 16159"/>
              <a:gd name="T6" fmla="*/ 7067 w 16159"/>
              <a:gd name="T7" fmla="*/ 8080 h 16159"/>
              <a:gd name="T8" fmla="*/ 4589 w 16159"/>
              <a:gd name="T9" fmla="*/ 9807 h 16159"/>
              <a:gd name="T10" fmla="*/ 4564 w 16159"/>
              <a:gd name="T11" fmla="*/ 9754 h 16159"/>
              <a:gd name="T12" fmla="*/ 4519 w 16159"/>
              <a:gd name="T13" fmla="*/ 9657 h 16159"/>
              <a:gd name="T14" fmla="*/ 4454 w 16159"/>
              <a:gd name="T15" fmla="*/ 9502 h 16159"/>
              <a:gd name="T16" fmla="*/ 4436 w 16159"/>
              <a:gd name="T17" fmla="*/ 9455 h 16159"/>
              <a:gd name="T18" fmla="*/ 4363 w 16159"/>
              <a:gd name="T19" fmla="*/ 9245 h 16159"/>
              <a:gd name="T20" fmla="*/ 4184 w 16159"/>
              <a:gd name="T21" fmla="*/ 8072 h 16159"/>
              <a:gd name="T22" fmla="*/ 4429 w 16159"/>
              <a:gd name="T23" fmla="*/ 6710 h 16159"/>
              <a:gd name="T24" fmla="*/ 8321 w 16159"/>
              <a:gd name="T25" fmla="*/ 4181 h 16159"/>
              <a:gd name="T26" fmla="*/ 11920 w 16159"/>
              <a:gd name="T27" fmla="*/ 8721 h 16159"/>
              <a:gd name="T28" fmla="*/ 11844 w 16159"/>
              <a:gd name="T29" fmla="*/ 9074 h 16159"/>
              <a:gd name="T30" fmla="*/ 11821 w 16159"/>
              <a:gd name="T31" fmla="*/ 9160 h 16159"/>
              <a:gd name="T32" fmla="*/ 11795 w 16159"/>
              <a:gd name="T33" fmla="*/ 9245 h 16159"/>
              <a:gd name="T34" fmla="*/ 11639 w 16159"/>
              <a:gd name="T35" fmla="*/ 9657 h 16159"/>
              <a:gd name="T36" fmla="*/ 11602 w 16159"/>
              <a:gd name="T37" fmla="*/ 9738 h 16159"/>
              <a:gd name="T38" fmla="*/ 9054 w 16159"/>
              <a:gd name="T39" fmla="*/ 8354 h 16159"/>
              <a:gd name="T40" fmla="*/ 8321 w 16159"/>
              <a:gd name="T41" fmla="*/ 7097 h 16159"/>
              <a:gd name="T42" fmla="*/ 7344 w 16159"/>
              <a:gd name="T43" fmla="*/ 8775 h 16159"/>
              <a:gd name="T44" fmla="*/ 8813 w 16159"/>
              <a:gd name="T45" fmla="*/ 8776 h 16159"/>
              <a:gd name="T46" fmla="*/ 11249 w 16159"/>
              <a:gd name="T47" fmla="*/ 10339 h 16159"/>
              <a:gd name="T48" fmla="*/ 11144 w 16159"/>
              <a:gd name="T49" fmla="*/ 10479 h 16159"/>
              <a:gd name="T50" fmla="*/ 11085 w 16159"/>
              <a:gd name="T51" fmla="*/ 10552 h 16159"/>
              <a:gd name="T52" fmla="*/ 10918 w 16159"/>
              <a:gd name="T53" fmla="*/ 10741 h 16159"/>
              <a:gd name="T54" fmla="*/ 10833 w 16159"/>
              <a:gd name="T55" fmla="*/ 10829 h 16159"/>
              <a:gd name="T56" fmla="*/ 10670 w 16159"/>
              <a:gd name="T57" fmla="*/ 10984 h 16159"/>
              <a:gd name="T58" fmla="*/ 10604 w 16159"/>
              <a:gd name="T59" fmla="*/ 11041 h 16159"/>
              <a:gd name="T60" fmla="*/ 10330 w 16159"/>
              <a:gd name="T61" fmla="*/ 11254 h 16159"/>
              <a:gd name="T62" fmla="*/ 9961 w 16159"/>
              <a:gd name="T63" fmla="*/ 11486 h 16159"/>
              <a:gd name="T64" fmla="*/ 9402 w 16159"/>
              <a:gd name="T65" fmla="*/ 11741 h 16159"/>
              <a:gd name="T66" fmla="*/ 9300 w 16159"/>
              <a:gd name="T67" fmla="*/ 11775 h 16159"/>
              <a:gd name="T68" fmla="*/ 9148 w 16159"/>
              <a:gd name="T69" fmla="*/ 11822 h 16159"/>
              <a:gd name="T70" fmla="*/ 9131 w 16159"/>
              <a:gd name="T71" fmla="*/ 11827 h 16159"/>
              <a:gd name="T72" fmla="*/ 8975 w 16159"/>
              <a:gd name="T73" fmla="*/ 11869 h 16159"/>
              <a:gd name="T74" fmla="*/ 8887 w 16159"/>
              <a:gd name="T75" fmla="*/ 11888 h 16159"/>
              <a:gd name="T76" fmla="*/ 8575 w 16159"/>
              <a:gd name="T77" fmla="*/ 11941 h 16159"/>
              <a:gd name="T78" fmla="*/ 8530 w 16159"/>
              <a:gd name="T79" fmla="*/ 11946 h 16159"/>
              <a:gd name="T80" fmla="*/ 7628 w 16159"/>
              <a:gd name="T81" fmla="*/ 11945 h 16159"/>
              <a:gd name="T82" fmla="*/ 7583 w 16159"/>
              <a:gd name="T83" fmla="*/ 11941 h 16159"/>
              <a:gd name="T84" fmla="*/ 7271 w 16159"/>
              <a:gd name="T85" fmla="*/ 11888 h 16159"/>
              <a:gd name="T86" fmla="*/ 7183 w 16159"/>
              <a:gd name="T87" fmla="*/ 11869 h 16159"/>
              <a:gd name="T88" fmla="*/ 7026 w 16159"/>
              <a:gd name="T89" fmla="*/ 11827 h 16159"/>
              <a:gd name="T90" fmla="*/ 6921 w 16159"/>
              <a:gd name="T91" fmla="*/ 11796 h 16159"/>
              <a:gd name="T92" fmla="*/ 6836 w 16159"/>
              <a:gd name="T93" fmla="*/ 11768 h 16159"/>
              <a:gd name="T94" fmla="*/ 6592 w 16159"/>
              <a:gd name="T95" fmla="*/ 11676 h 16159"/>
              <a:gd name="T96" fmla="*/ 6197 w 16159"/>
              <a:gd name="T97" fmla="*/ 11486 h 16159"/>
              <a:gd name="T98" fmla="*/ 5555 w 16159"/>
              <a:gd name="T99" fmla="*/ 11043 h 16159"/>
              <a:gd name="T100" fmla="*/ 5499 w 16159"/>
              <a:gd name="T101" fmla="*/ 10993 h 16159"/>
              <a:gd name="T102" fmla="*/ 5460 w 16159"/>
              <a:gd name="T103" fmla="*/ 10959 h 16159"/>
              <a:gd name="T104" fmla="*/ 5181 w 16159"/>
              <a:gd name="T105" fmla="*/ 10677 h 16159"/>
              <a:gd name="T106" fmla="*/ 5068 w 16159"/>
              <a:gd name="T107" fmla="*/ 10545 h 16159"/>
              <a:gd name="T108" fmla="*/ 5014 w 16159"/>
              <a:gd name="T109" fmla="*/ 10478 h 16159"/>
              <a:gd name="T110" fmla="*/ 4833 w 16159"/>
              <a:gd name="T111" fmla="*/ 10226 h 16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159" h="16159">
                <a:moveTo>
                  <a:pt x="8079" y="0"/>
                </a:moveTo>
                <a:cubicBezTo>
                  <a:pt x="3617" y="0"/>
                  <a:pt x="0" y="3617"/>
                  <a:pt x="0" y="8080"/>
                </a:cubicBezTo>
                <a:cubicBezTo>
                  <a:pt x="0" y="12542"/>
                  <a:pt x="3617" y="16159"/>
                  <a:pt x="8079" y="16159"/>
                </a:cubicBezTo>
                <a:cubicBezTo>
                  <a:pt x="12542" y="16159"/>
                  <a:pt x="16159" y="12542"/>
                  <a:pt x="16159" y="8080"/>
                </a:cubicBezTo>
                <a:cubicBezTo>
                  <a:pt x="16159" y="3617"/>
                  <a:pt x="12542" y="0"/>
                  <a:pt x="8079" y="0"/>
                </a:cubicBezTo>
                <a:close/>
                <a:moveTo>
                  <a:pt x="7837" y="4181"/>
                </a:moveTo>
                <a:lnTo>
                  <a:pt x="7837" y="7097"/>
                </a:lnTo>
                <a:cubicBezTo>
                  <a:pt x="7395" y="7205"/>
                  <a:pt x="7067" y="7604"/>
                  <a:pt x="7067" y="8080"/>
                </a:cubicBezTo>
                <a:cubicBezTo>
                  <a:pt x="7067" y="8175"/>
                  <a:pt x="7080" y="8267"/>
                  <a:pt x="7105" y="8354"/>
                </a:cubicBezTo>
                <a:lnTo>
                  <a:pt x="4589" y="9807"/>
                </a:lnTo>
                <a:cubicBezTo>
                  <a:pt x="4582" y="9792"/>
                  <a:pt x="4575" y="9778"/>
                  <a:pt x="4568" y="9763"/>
                </a:cubicBezTo>
                <a:cubicBezTo>
                  <a:pt x="4567" y="9760"/>
                  <a:pt x="4566" y="9757"/>
                  <a:pt x="4564" y="9754"/>
                </a:cubicBezTo>
                <a:cubicBezTo>
                  <a:pt x="4558" y="9740"/>
                  <a:pt x="4551" y="9726"/>
                  <a:pt x="4545" y="9712"/>
                </a:cubicBezTo>
                <a:cubicBezTo>
                  <a:pt x="4536" y="9694"/>
                  <a:pt x="4528" y="9676"/>
                  <a:pt x="4519" y="9657"/>
                </a:cubicBezTo>
                <a:cubicBezTo>
                  <a:pt x="4507" y="9631"/>
                  <a:pt x="4496" y="9604"/>
                  <a:pt x="4485" y="9577"/>
                </a:cubicBezTo>
                <a:cubicBezTo>
                  <a:pt x="4474" y="9552"/>
                  <a:pt x="4464" y="9527"/>
                  <a:pt x="4454" y="9502"/>
                </a:cubicBezTo>
                <a:cubicBezTo>
                  <a:pt x="4453" y="9500"/>
                  <a:pt x="4452" y="9498"/>
                  <a:pt x="4451" y="9495"/>
                </a:cubicBezTo>
                <a:cubicBezTo>
                  <a:pt x="4446" y="9482"/>
                  <a:pt x="4441" y="9468"/>
                  <a:pt x="4436" y="9455"/>
                </a:cubicBezTo>
                <a:cubicBezTo>
                  <a:pt x="4431" y="9441"/>
                  <a:pt x="4425" y="9427"/>
                  <a:pt x="4420" y="9412"/>
                </a:cubicBezTo>
                <a:cubicBezTo>
                  <a:pt x="4400" y="9357"/>
                  <a:pt x="4381" y="9301"/>
                  <a:pt x="4363" y="9245"/>
                </a:cubicBezTo>
                <a:cubicBezTo>
                  <a:pt x="4345" y="9188"/>
                  <a:pt x="4329" y="9131"/>
                  <a:pt x="4314" y="9074"/>
                </a:cubicBezTo>
                <a:cubicBezTo>
                  <a:pt x="4229" y="8754"/>
                  <a:pt x="4184" y="8418"/>
                  <a:pt x="4184" y="8072"/>
                </a:cubicBezTo>
                <a:cubicBezTo>
                  <a:pt x="4184" y="7627"/>
                  <a:pt x="4259" y="7199"/>
                  <a:pt x="4396" y="6801"/>
                </a:cubicBezTo>
                <a:cubicBezTo>
                  <a:pt x="4406" y="6770"/>
                  <a:pt x="4417" y="6740"/>
                  <a:pt x="4429" y="6710"/>
                </a:cubicBezTo>
                <a:cubicBezTo>
                  <a:pt x="4954" y="5300"/>
                  <a:pt x="6270" y="4277"/>
                  <a:pt x="7837" y="4181"/>
                </a:cubicBezTo>
                <a:close/>
                <a:moveTo>
                  <a:pt x="8321" y="4181"/>
                </a:moveTo>
                <a:cubicBezTo>
                  <a:pt x="10360" y="4306"/>
                  <a:pt x="11974" y="5999"/>
                  <a:pt x="11974" y="8071"/>
                </a:cubicBezTo>
                <a:cubicBezTo>
                  <a:pt x="11974" y="8292"/>
                  <a:pt x="11955" y="8510"/>
                  <a:pt x="11920" y="8721"/>
                </a:cubicBezTo>
                <a:cubicBezTo>
                  <a:pt x="11915" y="8751"/>
                  <a:pt x="11910" y="8780"/>
                  <a:pt x="11904" y="8810"/>
                </a:cubicBezTo>
                <a:cubicBezTo>
                  <a:pt x="11887" y="8899"/>
                  <a:pt x="11867" y="8987"/>
                  <a:pt x="11844" y="9074"/>
                </a:cubicBezTo>
                <a:cubicBezTo>
                  <a:pt x="11838" y="9096"/>
                  <a:pt x="11833" y="9118"/>
                  <a:pt x="11827" y="9140"/>
                </a:cubicBezTo>
                <a:cubicBezTo>
                  <a:pt x="11825" y="9147"/>
                  <a:pt x="11823" y="9153"/>
                  <a:pt x="11821" y="9160"/>
                </a:cubicBezTo>
                <a:cubicBezTo>
                  <a:pt x="11819" y="9165"/>
                  <a:pt x="11817" y="9171"/>
                  <a:pt x="11815" y="9176"/>
                </a:cubicBezTo>
                <a:cubicBezTo>
                  <a:pt x="11809" y="9199"/>
                  <a:pt x="11802" y="9222"/>
                  <a:pt x="11795" y="9245"/>
                </a:cubicBezTo>
                <a:cubicBezTo>
                  <a:pt x="11768" y="9330"/>
                  <a:pt x="11739" y="9413"/>
                  <a:pt x="11707" y="9495"/>
                </a:cubicBezTo>
                <a:cubicBezTo>
                  <a:pt x="11685" y="9550"/>
                  <a:pt x="11662" y="9604"/>
                  <a:pt x="11639" y="9657"/>
                </a:cubicBezTo>
                <a:cubicBezTo>
                  <a:pt x="11636" y="9664"/>
                  <a:pt x="11633" y="9670"/>
                  <a:pt x="11630" y="9677"/>
                </a:cubicBezTo>
                <a:cubicBezTo>
                  <a:pt x="11621" y="9697"/>
                  <a:pt x="11612" y="9717"/>
                  <a:pt x="11602" y="9738"/>
                </a:cubicBezTo>
                <a:cubicBezTo>
                  <a:pt x="11591" y="9761"/>
                  <a:pt x="11580" y="9784"/>
                  <a:pt x="11568" y="9807"/>
                </a:cubicBezTo>
                <a:lnTo>
                  <a:pt x="9054" y="8354"/>
                </a:lnTo>
                <a:cubicBezTo>
                  <a:pt x="9078" y="8267"/>
                  <a:pt x="9091" y="8175"/>
                  <a:pt x="9091" y="8080"/>
                </a:cubicBezTo>
                <a:cubicBezTo>
                  <a:pt x="9091" y="7604"/>
                  <a:pt x="8763" y="7205"/>
                  <a:pt x="8321" y="7097"/>
                </a:cubicBezTo>
                <a:lnTo>
                  <a:pt x="8321" y="4181"/>
                </a:lnTo>
                <a:close/>
                <a:moveTo>
                  <a:pt x="7344" y="8775"/>
                </a:moveTo>
                <a:cubicBezTo>
                  <a:pt x="7529" y="8970"/>
                  <a:pt x="7790" y="9092"/>
                  <a:pt x="8079" y="9092"/>
                </a:cubicBezTo>
                <a:cubicBezTo>
                  <a:pt x="8369" y="9092"/>
                  <a:pt x="8629" y="8971"/>
                  <a:pt x="8813" y="8776"/>
                </a:cubicBezTo>
                <a:lnTo>
                  <a:pt x="11325" y="10226"/>
                </a:lnTo>
                <a:cubicBezTo>
                  <a:pt x="11300" y="10264"/>
                  <a:pt x="11275" y="10302"/>
                  <a:pt x="11249" y="10339"/>
                </a:cubicBezTo>
                <a:cubicBezTo>
                  <a:pt x="11215" y="10386"/>
                  <a:pt x="11180" y="10432"/>
                  <a:pt x="11144" y="10478"/>
                </a:cubicBezTo>
                <a:lnTo>
                  <a:pt x="11144" y="10479"/>
                </a:lnTo>
                <a:cubicBezTo>
                  <a:pt x="11126" y="10502"/>
                  <a:pt x="11108" y="10523"/>
                  <a:pt x="11090" y="10545"/>
                </a:cubicBezTo>
                <a:cubicBezTo>
                  <a:pt x="11088" y="10548"/>
                  <a:pt x="11087" y="10550"/>
                  <a:pt x="11085" y="10552"/>
                </a:cubicBezTo>
                <a:cubicBezTo>
                  <a:pt x="11068" y="10572"/>
                  <a:pt x="11052" y="10592"/>
                  <a:pt x="11034" y="10612"/>
                </a:cubicBezTo>
                <a:cubicBezTo>
                  <a:pt x="10997" y="10656"/>
                  <a:pt x="10958" y="10699"/>
                  <a:pt x="10918" y="10741"/>
                </a:cubicBezTo>
                <a:cubicBezTo>
                  <a:pt x="10899" y="10762"/>
                  <a:pt x="10878" y="10783"/>
                  <a:pt x="10858" y="10804"/>
                </a:cubicBezTo>
                <a:cubicBezTo>
                  <a:pt x="10849" y="10812"/>
                  <a:pt x="10842" y="10821"/>
                  <a:pt x="10833" y="10829"/>
                </a:cubicBezTo>
                <a:cubicBezTo>
                  <a:pt x="10821" y="10841"/>
                  <a:pt x="10809" y="10852"/>
                  <a:pt x="10797" y="10864"/>
                </a:cubicBezTo>
                <a:cubicBezTo>
                  <a:pt x="10755" y="10905"/>
                  <a:pt x="10713" y="10945"/>
                  <a:pt x="10670" y="10984"/>
                </a:cubicBezTo>
                <a:cubicBezTo>
                  <a:pt x="10656" y="10996"/>
                  <a:pt x="10642" y="11009"/>
                  <a:pt x="10629" y="11021"/>
                </a:cubicBezTo>
                <a:cubicBezTo>
                  <a:pt x="10621" y="11027"/>
                  <a:pt x="10612" y="11034"/>
                  <a:pt x="10604" y="11041"/>
                </a:cubicBezTo>
                <a:cubicBezTo>
                  <a:pt x="10604" y="11042"/>
                  <a:pt x="10603" y="11042"/>
                  <a:pt x="10602" y="11043"/>
                </a:cubicBezTo>
                <a:cubicBezTo>
                  <a:pt x="10515" y="11117"/>
                  <a:pt x="10424" y="11188"/>
                  <a:pt x="10330" y="11254"/>
                </a:cubicBezTo>
                <a:cubicBezTo>
                  <a:pt x="10259" y="11305"/>
                  <a:pt x="10187" y="11353"/>
                  <a:pt x="10112" y="11398"/>
                </a:cubicBezTo>
                <a:cubicBezTo>
                  <a:pt x="10063" y="11429"/>
                  <a:pt x="10012" y="11458"/>
                  <a:pt x="9961" y="11486"/>
                </a:cubicBezTo>
                <a:cubicBezTo>
                  <a:pt x="9833" y="11557"/>
                  <a:pt x="9702" y="11620"/>
                  <a:pt x="9566" y="11676"/>
                </a:cubicBezTo>
                <a:cubicBezTo>
                  <a:pt x="9512" y="11699"/>
                  <a:pt x="9457" y="11721"/>
                  <a:pt x="9402" y="11741"/>
                </a:cubicBezTo>
                <a:cubicBezTo>
                  <a:pt x="9377" y="11749"/>
                  <a:pt x="9353" y="11758"/>
                  <a:pt x="9329" y="11766"/>
                </a:cubicBezTo>
                <a:cubicBezTo>
                  <a:pt x="9319" y="11769"/>
                  <a:pt x="9309" y="11772"/>
                  <a:pt x="9300" y="11775"/>
                </a:cubicBezTo>
                <a:lnTo>
                  <a:pt x="9237" y="11796"/>
                </a:lnTo>
                <a:cubicBezTo>
                  <a:pt x="9208" y="11805"/>
                  <a:pt x="9178" y="11813"/>
                  <a:pt x="9148" y="11822"/>
                </a:cubicBezTo>
                <a:cubicBezTo>
                  <a:pt x="9147" y="11822"/>
                  <a:pt x="9146" y="11823"/>
                  <a:pt x="9145" y="11823"/>
                </a:cubicBezTo>
                <a:cubicBezTo>
                  <a:pt x="9141" y="11824"/>
                  <a:pt x="9136" y="11825"/>
                  <a:pt x="9131" y="11827"/>
                </a:cubicBezTo>
                <a:cubicBezTo>
                  <a:pt x="9105" y="11834"/>
                  <a:pt x="9079" y="11842"/>
                  <a:pt x="9053" y="11849"/>
                </a:cubicBezTo>
                <a:cubicBezTo>
                  <a:pt x="9027" y="11856"/>
                  <a:pt x="9001" y="11863"/>
                  <a:pt x="8975" y="11869"/>
                </a:cubicBezTo>
                <a:cubicBezTo>
                  <a:pt x="8970" y="11870"/>
                  <a:pt x="8964" y="11871"/>
                  <a:pt x="8958" y="11872"/>
                </a:cubicBezTo>
                <a:cubicBezTo>
                  <a:pt x="8935" y="11878"/>
                  <a:pt x="8911" y="11883"/>
                  <a:pt x="8887" y="11888"/>
                </a:cubicBezTo>
                <a:cubicBezTo>
                  <a:pt x="8880" y="11890"/>
                  <a:pt x="8872" y="11891"/>
                  <a:pt x="8864" y="11893"/>
                </a:cubicBezTo>
                <a:cubicBezTo>
                  <a:pt x="8769" y="11913"/>
                  <a:pt x="8672" y="11928"/>
                  <a:pt x="8575" y="11941"/>
                </a:cubicBezTo>
                <a:cubicBezTo>
                  <a:pt x="8560" y="11943"/>
                  <a:pt x="8545" y="11945"/>
                  <a:pt x="8530" y="11947"/>
                </a:cubicBezTo>
                <a:lnTo>
                  <a:pt x="8530" y="11946"/>
                </a:lnTo>
                <a:cubicBezTo>
                  <a:pt x="8382" y="11963"/>
                  <a:pt x="8232" y="11972"/>
                  <a:pt x="8079" y="11972"/>
                </a:cubicBezTo>
                <a:cubicBezTo>
                  <a:pt x="7927" y="11972"/>
                  <a:pt x="7776" y="11963"/>
                  <a:pt x="7628" y="11945"/>
                </a:cubicBezTo>
                <a:lnTo>
                  <a:pt x="7628" y="11947"/>
                </a:lnTo>
                <a:cubicBezTo>
                  <a:pt x="7613" y="11945"/>
                  <a:pt x="7598" y="11943"/>
                  <a:pt x="7583" y="11941"/>
                </a:cubicBezTo>
                <a:cubicBezTo>
                  <a:pt x="7485" y="11928"/>
                  <a:pt x="7389" y="11913"/>
                  <a:pt x="7294" y="11893"/>
                </a:cubicBezTo>
                <a:cubicBezTo>
                  <a:pt x="7286" y="11891"/>
                  <a:pt x="7278" y="11890"/>
                  <a:pt x="7271" y="11888"/>
                </a:cubicBezTo>
                <a:cubicBezTo>
                  <a:pt x="7247" y="11883"/>
                  <a:pt x="7223" y="11878"/>
                  <a:pt x="7199" y="11872"/>
                </a:cubicBezTo>
                <a:cubicBezTo>
                  <a:pt x="7194" y="11871"/>
                  <a:pt x="7188" y="11870"/>
                  <a:pt x="7183" y="11869"/>
                </a:cubicBezTo>
                <a:cubicBezTo>
                  <a:pt x="7157" y="11863"/>
                  <a:pt x="7131" y="11856"/>
                  <a:pt x="7105" y="11849"/>
                </a:cubicBezTo>
                <a:cubicBezTo>
                  <a:pt x="7079" y="11842"/>
                  <a:pt x="7053" y="11834"/>
                  <a:pt x="7026" y="11827"/>
                </a:cubicBezTo>
                <a:cubicBezTo>
                  <a:pt x="7021" y="11825"/>
                  <a:pt x="7015" y="11824"/>
                  <a:pt x="7010" y="11822"/>
                </a:cubicBezTo>
                <a:cubicBezTo>
                  <a:pt x="6980" y="11813"/>
                  <a:pt x="6950" y="11805"/>
                  <a:pt x="6921" y="11796"/>
                </a:cubicBezTo>
                <a:lnTo>
                  <a:pt x="6858" y="11775"/>
                </a:lnTo>
                <a:cubicBezTo>
                  <a:pt x="6851" y="11773"/>
                  <a:pt x="6843" y="11770"/>
                  <a:pt x="6836" y="11768"/>
                </a:cubicBezTo>
                <a:cubicBezTo>
                  <a:pt x="6809" y="11759"/>
                  <a:pt x="6783" y="11750"/>
                  <a:pt x="6756" y="11741"/>
                </a:cubicBezTo>
                <a:cubicBezTo>
                  <a:pt x="6701" y="11721"/>
                  <a:pt x="6646" y="11699"/>
                  <a:pt x="6592" y="11676"/>
                </a:cubicBezTo>
                <a:cubicBezTo>
                  <a:pt x="6510" y="11642"/>
                  <a:pt x="6431" y="11607"/>
                  <a:pt x="6352" y="11568"/>
                </a:cubicBezTo>
                <a:cubicBezTo>
                  <a:pt x="6300" y="11542"/>
                  <a:pt x="6248" y="11514"/>
                  <a:pt x="6197" y="11486"/>
                </a:cubicBezTo>
                <a:cubicBezTo>
                  <a:pt x="6018" y="11387"/>
                  <a:pt x="5848" y="11275"/>
                  <a:pt x="5688" y="11151"/>
                </a:cubicBezTo>
                <a:cubicBezTo>
                  <a:pt x="5643" y="11116"/>
                  <a:pt x="5599" y="11080"/>
                  <a:pt x="5555" y="11043"/>
                </a:cubicBezTo>
                <a:cubicBezTo>
                  <a:pt x="5554" y="11042"/>
                  <a:pt x="5553" y="11040"/>
                  <a:pt x="5552" y="11039"/>
                </a:cubicBezTo>
                <a:cubicBezTo>
                  <a:pt x="5534" y="11024"/>
                  <a:pt x="5517" y="11009"/>
                  <a:pt x="5499" y="10993"/>
                </a:cubicBezTo>
                <a:cubicBezTo>
                  <a:pt x="5493" y="10988"/>
                  <a:pt x="5488" y="10983"/>
                  <a:pt x="5482" y="10978"/>
                </a:cubicBezTo>
                <a:cubicBezTo>
                  <a:pt x="5474" y="10971"/>
                  <a:pt x="5467" y="10965"/>
                  <a:pt x="5460" y="10959"/>
                </a:cubicBezTo>
                <a:cubicBezTo>
                  <a:pt x="5405" y="10909"/>
                  <a:pt x="5352" y="10856"/>
                  <a:pt x="5300" y="10804"/>
                </a:cubicBezTo>
                <a:cubicBezTo>
                  <a:pt x="5260" y="10762"/>
                  <a:pt x="5220" y="10720"/>
                  <a:pt x="5181" y="10677"/>
                </a:cubicBezTo>
                <a:cubicBezTo>
                  <a:pt x="5145" y="10636"/>
                  <a:pt x="5108" y="10595"/>
                  <a:pt x="5073" y="10552"/>
                </a:cubicBezTo>
                <a:cubicBezTo>
                  <a:pt x="5071" y="10550"/>
                  <a:pt x="5070" y="10548"/>
                  <a:pt x="5068" y="10545"/>
                </a:cubicBezTo>
                <a:cubicBezTo>
                  <a:pt x="5050" y="10523"/>
                  <a:pt x="5032" y="10502"/>
                  <a:pt x="5014" y="10479"/>
                </a:cubicBezTo>
                <a:lnTo>
                  <a:pt x="5014" y="10478"/>
                </a:lnTo>
                <a:cubicBezTo>
                  <a:pt x="4978" y="10432"/>
                  <a:pt x="4943" y="10386"/>
                  <a:pt x="4909" y="10339"/>
                </a:cubicBezTo>
                <a:cubicBezTo>
                  <a:pt x="4883" y="10302"/>
                  <a:pt x="4858" y="10264"/>
                  <a:pt x="4833" y="10226"/>
                </a:cubicBezTo>
                <a:lnTo>
                  <a:pt x="7344" y="8775"/>
                </a:lnTo>
                <a:close/>
              </a:path>
            </a:pathLst>
          </a:custGeom>
          <a:solidFill>
            <a:srgbClr val="CCCC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at Permanent Magnet"/>
          <p:cNvSpPr>
            <a:spLocks noEditPoints="1"/>
          </p:cNvSpPr>
          <p:nvPr/>
        </p:nvSpPr>
        <p:spPr bwMode="auto">
          <a:xfrm>
            <a:off x="1476157" y="2701047"/>
            <a:ext cx="926153" cy="925693"/>
          </a:xfrm>
          <a:custGeom>
            <a:avLst/>
            <a:gdLst>
              <a:gd name="T0" fmla="*/ 8659 w 17318"/>
              <a:gd name="T1" fmla="*/ 0 h 17318"/>
              <a:gd name="T2" fmla="*/ 0 w 17318"/>
              <a:gd name="T3" fmla="*/ 8659 h 17318"/>
              <a:gd name="T4" fmla="*/ 8659 w 17318"/>
              <a:gd name="T5" fmla="*/ 17318 h 17318"/>
              <a:gd name="T6" fmla="*/ 17318 w 17318"/>
              <a:gd name="T7" fmla="*/ 8659 h 17318"/>
              <a:gd name="T8" fmla="*/ 8659 w 17318"/>
              <a:gd name="T9" fmla="*/ 0 h 17318"/>
              <a:gd name="T10" fmla="*/ 8659 w 17318"/>
              <a:gd name="T11" fmla="*/ 3174 h 17318"/>
              <a:gd name="T12" fmla="*/ 14144 w 17318"/>
              <a:gd name="T13" fmla="*/ 8659 h 17318"/>
              <a:gd name="T14" fmla="*/ 8659 w 17318"/>
              <a:gd name="T15" fmla="*/ 14144 h 17318"/>
              <a:gd name="T16" fmla="*/ 3175 w 17318"/>
              <a:gd name="T17" fmla="*/ 8659 h 17318"/>
              <a:gd name="T18" fmla="*/ 8659 w 17318"/>
              <a:gd name="T19" fmla="*/ 3174 h 17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318" h="17318">
                <a:moveTo>
                  <a:pt x="8659" y="0"/>
                </a:moveTo>
                <a:cubicBezTo>
                  <a:pt x="3877" y="0"/>
                  <a:pt x="0" y="3876"/>
                  <a:pt x="0" y="8659"/>
                </a:cubicBezTo>
                <a:cubicBezTo>
                  <a:pt x="0" y="13441"/>
                  <a:pt x="3877" y="17318"/>
                  <a:pt x="8659" y="17318"/>
                </a:cubicBezTo>
                <a:cubicBezTo>
                  <a:pt x="13441" y="17318"/>
                  <a:pt x="17318" y="13441"/>
                  <a:pt x="17318" y="8659"/>
                </a:cubicBezTo>
                <a:cubicBezTo>
                  <a:pt x="17318" y="3876"/>
                  <a:pt x="13441" y="0"/>
                  <a:pt x="8659" y="0"/>
                </a:cubicBezTo>
                <a:close/>
                <a:moveTo>
                  <a:pt x="8659" y="3174"/>
                </a:moveTo>
                <a:cubicBezTo>
                  <a:pt x="11689" y="3174"/>
                  <a:pt x="14144" y="5629"/>
                  <a:pt x="14144" y="8659"/>
                </a:cubicBezTo>
                <a:cubicBezTo>
                  <a:pt x="14144" y="11688"/>
                  <a:pt x="11689" y="14144"/>
                  <a:pt x="8659" y="14144"/>
                </a:cubicBezTo>
                <a:cubicBezTo>
                  <a:pt x="5630" y="14144"/>
                  <a:pt x="3175" y="11688"/>
                  <a:pt x="3175" y="8659"/>
                </a:cubicBezTo>
                <a:cubicBezTo>
                  <a:pt x="3175" y="5629"/>
                  <a:pt x="5630" y="3174"/>
                  <a:pt x="8659" y="3174"/>
                </a:cubicBez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Magnetic Poles"/>
          <p:cNvGrpSpPr/>
          <p:nvPr/>
        </p:nvGrpSpPr>
        <p:grpSpPr>
          <a:xfrm>
            <a:off x="1482592" y="2707482"/>
            <a:ext cx="913283" cy="912823"/>
            <a:chOff x="4032250" y="1165225"/>
            <a:chExt cx="3154363" cy="3152775"/>
          </a:xfrm>
        </p:grpSpPr>
        <p:sp>
          <p:nvSpPr>
            <p:cNvPr id="64" name="North Pole Fields"/>
            <p:cNvSpPr>
              <a:spLocks noEditPoints="1"/>
            </p:cNvSpPr>
            <p:nvPr/>
          </p:nvSpPr>
          <p:spPr bwMode="auto">
            <a:xfrm>
              <a:off x="4032250" y="1165225"/>
              <a:ext cx="3154363" cy="3152775"/>
            </a:xfrm>
            <a:custGeom>
              <a:avLst/>
              <a:gdLst>
                <a:gd name="T0" fmla="*/ 6883 w 17076"/>
                <a:gd name="T1" fmla="*/ 218 h 17076"/>
                <a:gd name="T2" fmla="*/ 7435 w 17076"/>
                <a:gd name="T3" fmla="*/ 2994 h 17076"/>
                <a:gd name="T4" fmla="*/ 7436 w 17076"/>
                <a:gd name="T5" fmla="*/ 2994 h 17076"/>
                <a:gd name="T6" fmla="*/ 9641 w 17076"/>
                <a:gd name="T7" fmla="*/ 2993 h 17076"/>
                <a:gd name="T8" fmla="*/ 10193 w 17076"/>
                <a:gd name="T9" fmla="*/ 217 h 17076"/>
                <a:gd name="T10" fmla="*/ 6883 w 17076"/>
                <a:gd name="T11" fmla="*/ 218 h 17076"/>
                <a:gd name="T12" fmla="*/ 3825 w 17076"/>
                <a:gd name="T13" fmla="*/ 1484 h 17076"/>
                <a:gd name="T14" fmla="*/ 1484 w 17076"/>
                <a:gd name="T15" fmla="*/ 3825 h 17076"/>
                <a:gd name="T16" fmla="*/ 3838 w 17076"/>
                <a:gd name="T17" fmla="*/ 5397 h 17076"/>
                <a:gd name="T18" fmla="*/ 5397 w 17076"/>
                <a:gd name="T19" fmla="*/ 3837 h 17076"/>
                <a:gd name="T20" fmla="*/ 3825 w 17076"/>
                <a:gd name="T21" fmla="*/ 1484 h 17076"/>
                <a:gd name="T22" fmla="*/ 13251 w 17076"/>
                <a:gd name="T23" fmla="*/ 1485 h 17076"/>
                <a:gd name="T24" fmla="*/ 11679 w 17076"/>
                <a:gd name="T25" fmla="*/ 3838 h 17076"/>
                <a:gd name="T26" fmla="*/ 13239 w 17076"/>
                <a:gd name="T27" fmla="*/ 5397 h 17076"/>
                <a:gd name="T28" fmla="*/ 15592 w 17076"/>
                <a:gd name="T29" fmla="*/ 3825 h 17076"/>
                <a:gd name="T30" fmla="*/ 13251 w 17076"/>
                <a:gd name="T31" fmla="*/ 1485 h 17076"/>
                <a:gd name="T32" fmla="*/ 217 w 17076"/>
                <a:gd name="T33" fmla="*/ 6883 h 17076"/>
                <a:gd name="T34" fmla="*/ 218 w 17076"/>
                <a:gd name="T35" fmla="*/ 10193 h 17076"/>
                <a:gd name="T36" fmla="*/ 2994 w 17076"/>
                <a:gd name="T37" fmla="*/ 9641 h 17076"/>
                <a:gd name="T38" fmla="*/ 2993 w 17076"/>
                <a:gd name="T39" fmla="*/ 7435 h 17076"/>
                <a:gd name="T40" fmla="*/ 217 w 17076"/>
                <a:gd name="T41" fmla="*/ 6883 h 17076"/>
                <a:gd name="T42" fmla="*/ 14082 w 17076"/>
                <a:gd name="T43" fmla="*/ 7435 h 17076"/>
                <a:gd name="T44" fmla="*/ 14082 w 17076"/>
                <a:gd name="T45" fmla="*/ 7436 h 17076"/>
                <a:gd name="T46" fmla="*/ 14083 w 17076"/>
                <a:gd name="T47" fmla="*/ 9641 h 17076"/>
                <a:gd name="T48" fmla="*/ 16859 w 17076"/>
                <a:gd name="T49" fmla="*/ 10193 h 17076"/>
                <a:gd name="T50" fmla="*/ 16858 w 17076"/>
                <a:gd name="T51" fmla="*/ 6883 h 17076"/>
                <a:gd name="T52" fmla="*/ 14082 w 17076"/>
                <a:gd name="T53" fmla="*/ 7435 h 17076"/>
                <a:gd name="T54" fmla="*/ 3837 w 17076"/>
                <a:gd name="T55" fmla="*/ 11679 h 17076"/>
                <a:gd name="T56" fmla="*/ 1484 w 17076"/>
                <a:gd name="T57" fmla="*/ 13251 h 17076"/>
                <a:gd name="T58" fmla="*/ 3825 w 17076"/>
                <a:gd name="T59" fmla="*/ 15591 h 17076"/>
                <a:gd name="T60" fmla="*/ 5397 w 17076"/>
                <a:gd name="T61" fmla="*/ 13238 h 17076"/>
                <a:gd name="T62" fmla="*/ 3837 w 17076"/>
                <a:gd name="T63" fmla="*/ 11679 h 17076"/>
                <a:gd name="T64" fmla="*/ 13238 w 17076"/>
                <a:gd name="T65" fmla="*/ 11679 h 17076"/>
                <a:gd name="T66" fmla="*/ 11679 w 17076"/>
                <a:gd name="T67" fmla="*/ 13239 h 17076"/>
                <a:gd name="T68" fmla="*/ 13251 w 17076"/>
                <a:gd name="T69" fmla="*/ 15592 h 17076"/>
                <a:gd name="T70" fmla="*/ 15591 w 17076"/>
                <a:gd name="T71" fmla="*/ 13251 h 17076"/>
                <a:gd name="T72" fmla="*/ 13238 w 17076"/>
                <a:gd name="T73" fmla="*/ 11679 h 17076"/>
                <a:gd name="T74" fmla="*/ 7435 w 17076"/>
                <a:gd name="T75" fmla="*/ 14083 h 17076"/>
                <a:gd name="T76" fmla="*/ 6883 w 17076"/>
                <a:gd name="T77" fmla="*/ 16859 h 17076"/>
                <a:gd name="T78" fmla="*/ 10193 w 17076"/>
                <a:gd name="T79" fmla="*/ 16858 h 17076"/>
                <a:gd name="T80" fmla="*/ 9641 w 17076"/>
                <a:gd name="T81" fmla="*/ 14082 h 17076"/>
                <a:gd name="T82" fmla="*/ 7435 w 17076"/>
                <a:gd name="T83" fmla="*/ 14083 h 17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076" h="17076">
                  <a:moveTo>
                    <a:pt x="6883" y="218"/>
                  </a:moveTo>
                  <a:lnTo>
                    <a:pt x="7435" y="2994"/>
                  </a:lnTo>
                  <a:lnTo>
                    <a:pt x="7436" y="2994"/>
                  </a:lnTo>
                  <a:cubicBezTo>
                    <a:pt x="8187" y="2845"/>
                    <a:pt x="8933" y="2852"/>
                    <a:pt x="9641" y="2993"/>
                  </a:cubicBezTo>
                  <a:lnTo>
                    <a:pt x="10193" y="217"/>
                  </a:lnTo>
                  <a:cubicBezTo>
                    <a:pt x="9100" y="0"/>
                    <a:pt x="7975" y="1"/>
                    <a:pt x="6883" y="218"/>
                  </a:cubicBezTo>
                  <a:close/>
                  <a:moveTo>
                    <a:pt x="3825" y="1484"/>
                  </a:moveTo>
                  <a:cubicBezTo>
                    <a:pt x="2899" y="2103"/>
                    <a:pt x="2103" y="2899"/>
                    <a:pt x="1484" y="3825"/>
                  </a:cubicBezTo>
                  <a:lnTo>
                    <a:pt x="3838" y="5397"/>
                  </a:lnTo>
                  <a:cubicBezTo>
                    <a:pt x="4247" y="4785"/>
                    <a:pt x="4775" y="4253"/>
                    <a:pt x="5397" y="3837"/>
                  </a:cubicBezTo>
                  <a:lnTo>
                    <a:pt x="3825" y="1484"/>
                  </a:lnTo>
                  <a:close/>
                  <a:moveTo>
                    <a:pt x="13251" y="1485"/>
                  </a:moveTo>
                  <a:lnTo>
                    <a:pt x="11679" y="3838"/>
                  </a:lnTo>
                  <a:cubicBezTo>
                    <a:pt x="12291" y="4247"/>
                    <a:pt x="12823" y="4775"/>
                    <a:pt x="13239" y="5397"/>
                  </a:cubicBezTo>
                  <a:lnTo>
                    <a:pt x="15592" y="3825"/>
                  </a:lnTo>
                  <a:cubicBezTo>
                    <a:pt x="14973" y="2899"/>
                    <a:pt x="14177" y="2104"/>
                    <a:pt x="13251" y="1485"/>
                  </a:cubicBezTo>
                  <a:close/>
                  <a:moveTo>
                    <a:pt x="217" y="6883"/>
                  </a:moveTo>
                  <a:cubicBezTo>
                    <a:pt x="0" y="7976"/>
                    <a:pt x="1" y="9101"/>
                    <a:pt x="218" y="10193"/>
                  </a:cubicBezTo>
                  <a:lnTo>
                    <a:pt x="2994" y="9641"/>
                  </a:lnTo>
                  <a:cubicBezTo>
                    <a:pt x="2845" y="8889"/>
                    <a:pt x="2852" y="8143"/>
                    <a:pt x="2993" y="7435"/>
                  </a:cubicBezTo>
                  <a:lnTo>
                    <a:pt x="217" y="6883"/>
                  </a:lnTo>
                  <a:close/>
                  <a:moveTo>
                    <a:pt x="14082" y="7435"/>
                  </a:moveTo>
                  <a:lnTo>
                    <a:pt x="14082" y="7436"/>
                  </a:lnTo>
                  <a:cubicBezTo>
                    <a:pt x="14231" y="8187"/>
                    <a:pt x="14224" y="8933"/>
                    <a:pt x="14083" y="9641"/>
                  </a:cubicBezTo>
                  <a:lnTo>
                    <a:pt x="16859" y="10193"/>
                  </a:lnTo>
                  <a:cubicBezTo>
                    <a:pt x="17076" y="9100"/>
                    <a:pt x="17075" y="7975"/>
                    <a:pt x="16858" y="6883"/>
                  </a:cubicBezTo>
                  <a:lnTo>
                    <a:pt x="14082" y="7435"/>
                  </a:lnTo>
                  <a:close/>
                  <a:moveTo>
                    <a:pt x="3837" y="11679"/>
                  </a:moveTo>
                  <a:lnTo>
                    <a:pt x="1484" y="13251"/>
                  </a:lnTo>
                  <a:cubicBezTo>
                    <a:pt x="2103" y="14177"/>
                    <a:pt x="2899" y="14972"/>
                    <a:pt x="3825" y="15591"/>
                  </a:cubicBezTo>
                  <a:lnTo>
                    <a:pt x="5397" y="13238"/>
                  </a:lnTo>
                  <a:cubicBezTo>
                    <a:pt x="4785" y="12829"/>
                    <a:pt x="4253" y="12301"/>
                    <a:pt x="3837" y="11679"/>
                  </a:cubicBezTo>
                  <a:close/>
                  <a:moveTo>
                    <a:pt x="13238" y="11679"/>
                  </a:moveTo>
                  <a:cubicBezTo>
                    <a:pt x="12829" y="12291"/>
                    <a:pt x="12300" y="12823"/>
                    <a:pt x="11679" y="13239"/>
                  </a:cubicBezTo>
                  <a:lnTo>
                    <a:pt x="13251" y="15592"/>
                  </a:lnTo>
                  <a:cubicBezTo>
                    <a:pt x="14177" y="14973"/>
                    <a:pt x="14972" y="14177"/>
                    <a:pt x="15591" y="13251"/>
                  </a:cubicBezTo>
                  <a:lnTo>
                    <a:pt x="13238" y="11679"/>
                  </a:lnTo>
                  <a:close/>
                  <a:moveTo>
                    <a:pt x="7435" y="14083"/>
                  </a:moveTo>
                  <a:lnTo>
                    <a:pt x="6883" y="16859"/>
                  </a:lnTo>
                  <a:cubicBezTo>
                    <a:pt x="7976" y="17076"/>
                    <a:pt x="9101" y="17075"/>
                    <a:pt x="10193" y="16858"/>
                  </a:cubicBezTo>
                  <a:lnTo>
                    <a:pt x="9641" y="14082"/>
                  </a:lnTo>
                  <a:cubicBezTo>
                    <a:pt x="8889" y="14231"/>
                    <a:pt x="8143" y="14224"/>
                    <a:pt x="7435" y="14083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North Pole Labels"/>
            <p:cNvSpPr>
              <a:spLocks noEditPoints="1"/>
            </p:cNvSpPr>
            <p:nvPr/>
          </p:nvSpPr>
          <p:spPr bwMode="auto">
            <a:xfrm>
              <a:off x="4152900" y="1285875"/>
              <a:ext cx="2913063" cy="2911475"/>
            </a:xfrm>
            <a:custGeom>
              <a:avLst/>
              <a:gdLst>
                <a:gd name="T0" fmla="*/ 7238 w 15770"/>
                <a:gd name="T1" fmla="*/ 1641 h 15770"/>
                <a:gd name="T2" fmla="*/ 7447 w 15770"/>
                <a:gd name="T3" fmla="*/ 352 h 15770"/>
                <a:gd name="T4" fmla="*/ 8531 w 15770"/>
                <a:gd name="T5" fmla="*/ 1640 h 15770"/>
                <a:gd name="T6" fmla="*/ 8323 w 15770"/>
                <a:gd name="T7" fmla="*/ 0 h 15770"/>
                <a:gd name="T8" fmla="*/ 7461 w 15770"/>
                <a:gd name="T9" fmla="*/ 1 h 15770"/>
                <a:gd name="T10" fmla="*/ 2767 w 15770"/>
                <a:gd name="T11" fmla="*/ 1853 h 15770"/>
                <a:gd name="T12" fmla="*/ 3530 w 15770"/>
                <a:gd name="T13" fmla="*/ 2911 h 15770"/>
                <a:gd name="T14" fmla="*/ 1853 w 15770"/>
                <a:gd name="T15" fmla="*/ 2767 h 15770"/>
                <a:gd name="T16" fmla="*/ 3160 w 15770"/>
                <a:gd name="T17" fmla="*/ 3780 h 15770"/>
                <a:gd name="T18" fmla="*/ 3769 w 15770"/>
                <a:gd name="T19" fmla="*/ 3170 h 15770"/>
                <a:gd name="T20" fmla="*/ 2767 w 15770"/>
                <a:gd name="T21" fmla="*/ 1853 h 15770"/>
                <a:gd name="T22" fmla="*/ 11844 w 15770"/>
                <a:gd name="T23" fmla="*/ 3012 h 15770"/>
                <a:gd name="T24" fmla="*/ 12902 w 15770"/>
                <a:gd name="T25" fmla="*/ 2248 h 15770"/>
                <a:gd name="T26" fmla="*/ 12757 w 15770"/>
                <a:gd name="T27" fmla="*/ 3926 h 15770"/>
                <a:gd name="T28" fmla="*/ 13770 w 15770"/>
                <a:gd name="T29" fmla="*/ 2620 h 15770"/>
                <a:gd name="T30" fmla="*/ 13160 w 15770"/>
                <a:gd name="T31" fmla="*/ 2011 h 15770"/>
                <a:gd name="T32" fmla="*/ 0 w 15770"/>
                <a:gd name="T33" fmla="*/ 7239 h 15770"/>
                <a:gd name="T34" fmla="*/ 1288 w 15770"/>
                <a:gd name="T35" fmla="*/ 7447 h 15770"/>
                <a:gd name="T36" fmla="*/ 0 w 15770"/>
                <a:gd name="T37" fmla="*/ 8531 h 15770"/>
                <a:gd name="T38" fmla="*/ 1641 w 15770"/>
                <a:gd name="T39" fmla="*/ 8323 h 15770"/>
                <a:gd name="T40" fmla="*/ 1641 w 15770"/>
                <a:gd name="T41" fmla="*/ 7462 h 15770"/>
                <a:gd name="T42" fmla="*/ 0 w 15770"/>
                <a:gd name="T43" fmla="*/ 7239 h 15770"/>
                <a:gd name="T44" fmla="*/ 14129 w 15770"/>
                <a:gd name="T45" fmla="*/ 7447 h 15770"/>
                <a:gd name="T46" fmla="*/ 14129 w 15770"/>
                <a:gd name="T47" fmla="*/ 8308 h 15770"/>
                <a:gd name="T48" fmla="*/ 15769 w 15770"/>
                <a:gd name="T49" fmla="*/ 8531 h 15770"/>
                <a:gd name="T50" fmla="*/ 14482 w 15770"/>
                <a:gd name="T51" fmla="*/ 8323 h 15770"/>
                <a:gd name="T52" fmla="*/ 15770 w 15770"/>
                <a:gd name="T53" fmla="*/ 7239 h 15770"/>
                <a:gd name="T54" fmla="*/ 3013 w 15770"/>
                <a:gd name="T55" fmla="*/ 11844 h 15770"/>
                <a:gd name="T56" fmla="*/ 2000 w 15770"/>
                <a:gd name="T57" fmla="*/ 13150 h 15770"/>
                <a:gd name="T58" fmla="*/ 2609 w 15770"/>
                <a:gd name="T59" fmla="*/ 13759 h 15770"/>
                <a:gd name="T60" fmla="*/ 3926 w 15770"/>
                <a:gd name="T61" fmla="*/ 12758 h 15770"/>
                <a:gd name="T62" fmla="*/ 2868 w 15770"/>
                <a:gd name="T63" fmla="*/ 13522 h 15770"/>
                <a:gd name="T64" fmla="*/ 3013 w 15770"/>
                <a:gd name="T65" fmla="*/ 11844 h 15770"/>
                <a:gd name="T66" fmla="*/ 12610 w 15770"/>
                <a:gd name="T67" fmla="*/ 11990 h 15770"/>
                <a:gd name="T68" fmla="*/ 12001 w 15770"/>
                <a:gd name="T69" fmla="*/ 12600 h 15770"/>
                <a:gd name="T70" fmla="*/ 13003 w 15770"/>
                <a:gd name="T71" fmla="*/ 13917 h 15770"/>
                <a:gd name="T72" fmla="*/ 12240 w 15770"/>
                <a:gd name="T73" fmla="*/ 12859 h 15770"/>
                <a:gd name="T74" fmla="*/ 13917 w 15770"/>
                <a:gd name="T75" fmla="*/ 13003 h 15770"/>
                <a:gd name="T76" fmla="*/ 7239 w 15770"/>
                <a:gd name="T77" fmla="*/ 14130 h 15770"/>
                <a:gd name="T78" fmla="*/ 7447 w 15770"/>
                <a:gd name="T79" fmla="*/ 15770 h 15770"/>
                <a:gd name="T80" fmla="*/ 8309 w 15770"/>
                <a:gd name="T81" fmla="*/ 15769 h 15770"/>
                <a:gd name="T82" fmla="*/ 8531 w 15770"/>
                <a:gd name="T83" fmla="*/ 14129 h 15770"/>
                <a:gd name="T84" fmla="*/ 8323 w 15770"/>
                <a:gd name="T85" fmla="*/ 15418 h 15770"/>
                <a:gd name="T86" fmla="*/ 7239 w 15770"/>
                <a:gd name="T87" fmla="*/ 14130 h 15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770" h="15770">
                  <a:moveTo>
                    <a:pt x="7239" y="0"/>
                  </a:moveTo>
                  <a:lnTo>
                    <a:pt x="7238" y="1641"/>
                  </a:lnTo>
                  <a:lnTo>
                    <a:pt x="7447" y="1641"/>
                  </a:lnTo>
                  <a:lnTo>
                    <a:pt x="7447" y="352"/>
                  </a:lnTo>
                  <a:lnTo>
                    <a:pt x="8308" y="1641"/>
                  </a:lnTo>
                  <a:lnTo>
                    <a:pt x="8531" y="1640"/>
                  </a:lnTo>
                  <a:lnTo>
                    <a:pt x="8531" y="1"/>
                  </a:lnTo>
                  <a:lnTo>
                    <a:pt x="8323" y="0"/>
                  </a:lnTo>
                  <a:lnTo>
                    <a:pt x="8323" y="1288"/>
                  </a:lnTo>
                  <a:lnTo>
                    <a:pt x="7461" y="1"/>
                  </a:lnTo>
                  <a:lnTo>
                    <a:pt x="7239" y="0"/>
                  </a:lnTo>
                  <a:close/>
                  <a:moveTo>
                    <a:pt x="2767" y="1853"/>
                  </a:moveTo>
                  <a:lnTo>
                    <a:pt x="2620" y="2000"/>
                  </a:lnTo>
                  <a:lnTo>
                    <a:pt x="3530" y="2911"/>
                  </a:lnTo>
                  <a:lnTo>
                    <a:pt x="2011" y="2610"/>
                  </a:lnTo>
                  <a:lnTo>
                    <a:pt x="1853" y="2767"/>
                  </a:lnTo>
                  <a:lnTo>
                    <a:pt x="3012" y="3926"/>
                  </a:lnTo>
                  <a:lnTo>
                    <a:pt x="3160" y="3780"/>
                  </a:lnTo>
                  <a:lnTo>
                    <a:pt x="2248" y="2868"/>
                  </a:lnTo>
                  <a:lnTo>
                    <a:pt x="3769" y="3170"/>
                  </a:lnTo>
                  <a:lnTo>
                    <a:pt x="3926" y="3013"/>
                  </a:lnTo>
                  <a:lnTo>
                    <a:pt x="2767" y="1853"/>
                  </a:lnTo>
                  <a:close/>
                  <a:moveTo>
                    <a:pt x="13003" y="1853"/>
                  </a:moveTo>
                  <a:lnTo>
                    <a:pt x="11844" y="3012"/>
                  </a:lnTo>
                  <a:lnTo>
                    <a:pt x="11990" y="3160"/>
                  </a:lnTo>
                  <a:lnTo>
                    <a:pt x="12902" y="2248"/>
                  </a:lnTo>
                  <a:lnTo>
                    <a:pt x="12600" y="3769"/>
                  </a:lnTo>
                  <a:lnTo>
                    <a:pt x="12757" y="3926"/>
                  </a:lnTo>
                  <a:lnTo>
                    <a:pt x="13917" y="2767"/>
                  </a:lnTo>
                  <a:lnTo>
                    <a:pt x="13770" y="2620"/>
                  </a:lnTo>
                  <a:lnTo>
                    <a:pt x="12859" y="3530"/>
                  </a:lnTo>
                  <a:lnTo>
                    <a:pt x="13160" y="2011"/>
                  </a:lnTo>
                  <a:lnTo>
                    <a:pt x="13003" y="1853"/>
                  </a:lnTo>
                  <a:close/>
                  <a:moveTo>
                    <a:pt x="0" y="7239"/>
                  </a:moveTo>
                  <a:lnTo>
                    <a:pt x="0" y="7447"/>
                  </a:lnTo>
                  <a:lnTo>
                    <a:pt x="1288" y="7447"/>
                  </a:lnTo>
                  <a:lnTo>
                    <a:pt x="1" y="8309"/>
                  </a:lnTo>
                  <a:lnTo>
                    <a:pt x="0" y="8531"/>
                  </a:lnTo>
                  <a:lnTo>
                    <a:pt x="1641" y="8532"/>
                  </a:lnTo>
                  <a:lnTo>
                    <a:pt x="1641" y="8323"/>
                  </a:lnTo>
                  <a:lnTo>
                    <a:pt x="351" y="8323"/>
                  </a:lnTo>
                  <a:lnTo>
                    <a:pt x="1641" y="7462"/>
                  </a:lnTo>
                  <a:lnTo>
                    <a:pt x="1640" y="7239"/>
                  </a:lnTo>
                  <a:lnTo>
                    <a:pt x="0" y="7239"/>
                  </a:lnTo>
                  <a:close/>
                  <a:moveTo>
                    <a:pt x="14129" y="7238"/>
                  </a:moveTo>
                  <a:lnTo>
                    <a:pt x="14129" y="7447"/>
                  </a:lnTo>
                  <a:lnTo>
                    <a:pt x="15418" y="7447"/>
                  </a:lnTo>
                  <a:lnTo>
                    <a:pt x="14129" y="8308"/>
                  </a:lnTo>
                  <a:lnTo>
                    <a:pt x="14129" y="8531"/>
                  </a:lnTo>
                  <a:lnTo>
                    <a:pt x="15769" y="8531"/>
                  </a:lnTo>
                  <a:lnTo>
                    <a:pt x="15770" y="8323"/>
                  </a:lnTo>
                  <a:lnTo>
                    <a:pt x="14482" y="8323"/>
                  </a:lnTo>
                  <a:lnTo>
                    <a:pt x="15769" y="7461"/>
                  </a:lnTo>
                  <a:lnTo>
                    <a:pt x="15770" y="7239"/>
                  </a:lnTo>
                  <a:lnTo>
                    <a:pt x="14129" y="7238"/>
                  </a:lnTo>
                  <a:close/>
                  <a:moveTo>
                    <a:pt x="3013" y="11844"/>
                  </a:moveTo>
                  <a:lnTo>
                    <a:pt x="1853" y="13003"/>
                  </a:lnTo>
                  <a:lnTo>
                    <a:pt x="2000" y="13150"/>
                  </a:lnTo>
                  <a:lnTo>
                    <a:pt x="2911" y="12240"/>
                  </a:lnTo>
                  <a:lnTo>
                    <a:pt x="2609" y="13759"/>
                  </a:lnTo>
                  <a:lnTo>
                    <a:pt x="2767" y="13917"/>
                  </a:lnTo>
                  <a:lnTo>
                    <a:pt x="3926" y="12758"/>
                  </a:lnTo>
                  <a:lnTo>
                    <a:pt x="3780" y="12610"/>
                  </a:lnTo>
                  <a:lnTo>
                    <a:pt x="2868" y="13522"/>
                  </a:lnTo>
                  <a:lnTo>
                    <a:pt x="3170" y="12001"/>
                  </a:lnTo>
                  <a:lnTo>
                    <a:pt x="3013" y="11844"/>
                  </a:lnTo>
                  <a:close/>
                  <a:moveTo>
                    <a:pt x="12757" y="11843"/>
                  </a:moveTo>
                  <a:lnTo>
                    <a:pt x="12610" y="11990"/>
                  </a:lnTo>
                  <a:lnTo>
                    <a:pt x="13522" y="12902"/>
                  </a:lnTo>
                  <a:lnTo>
                    <a:pt x="12001" y="12600"/>
                  </a:lnTo>
                  <a:lnTo>
                    <a:pt x="11844" y="12757"/>
                  </a:lnTo>
                  <a:lnTo>
                    <a:pt x="13003" y="13917"/>
                  </a:lnTo>
                  <a:lnTo>
                    <a:pt x="13150" y="13770"/>
                  </a:lnTo>
                  <a:lnTo>
                    <a:pt x="12240" y="12859"/>
                  </a:lnTo>
                  <a:lnTo>
                    <a:pt x="13759" y="13160"/>
                  </a:lnTo>
                  <a:lnTo>
                    <a:pt x="13917" y="13003"/>
                  </a:lnTo>
                  <a:lnTo>
                    <a:pt x="12757" y="11843"/>
                  </a:lnTo>
                  <a:close/>
                  <a:moveTo>
                    <a:pt x="7239" y="14130"/>
                  </a:moveTo>
                  <a:lnTo>
                    <a:pt x="7239" y="15769"/>
                  </a:lnTo>
                  <a:lnTo>
                    <a:pt x="7447" y="15770"/>
                  </a:lnTo>
                  <a:lnTo>
                    <a:pt x="7447" y="14482"/>
                  </a:lnTo>
                  <a:lnTo>
                    <a:pt x="8309" y="15769"/>
                  </a:lnTo>
                  <a:lnTo>
                    <a:pt x="8531" y="15770"/>
                  </a:lnTo>
                  <a:lnTo>
                    <a:pt x="8531" y="14129"/>
                  </a:lnTo>
                  <a:lnTo>
                    <a:pt x="8323" y="14129"/>
                  </a:lnTo>
                  <a:lnTo>
                    <a:pt x="8323" y="15418"/>
                  </a:lnTo>
                  <a:lnTo>
                    <a:pt x="7462" y="14129"/>
                  </a:lnTo>
                  <a:lnTo>
                    <a:pt x="7239" y="1413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Sout Pole Fields"/>
            <p:cNvSpPr>
              <a:spLocks noEditPoints="1"/>
            </p:cNvSpPr>
            <p:nvPr/>
          </p:nvSpPr>
          <p:spPr bwMode="auto">
            <a:xfrm>
              <a:off x="4073525" y="1204913"/>
              <a:ext cx="3073400" cy="3073400"/>
            </a:xfrm>
            <a:custGeom>
              <a:avLst/>
              <a:gdLst>
                <a:gd name="T0" fmla="*/ 6666 w 16642"/>
                <a:gd name="T1" fmla="*/ 1 h 16642"/>
                <a:gd name="T2" fmla="*/ 3608 w 16642"/>
                <a:gd name="T3" fmla="*/ 1267 h 16642"/>
                <a:gd name="T4" fmla="*/ 5180 w 16642"/>
                <a:gd name="T5" fmla="*/ 3620 h 16642"/>
                <a:gd name="T6" fmla="*/ 7218 w 16642"/>
                <a:gd name="T7" fmla="*/ 2777 h 16642"/>
                <a:gd name="T8" fmla="*/ 6666 w 16642"/>
                <a:gd name="T9" fmla="*/ 1 h 16642"/>
                <a:gd name="T10" fmla="*/ 9976 w 16642"/>
                <a:gd name="T11" fmla="*/ 0 h 16642"/>
                <a:gd name="T12" fmla="*/ 9424 w 16642"/>
                <a:gd name="T13" fmla="*/ 2776 h 16642"/>
                <a:gd name="T14" fmla="*/ 11462 w 16642"/>
                <a:gd name="T15" fmla="*/ 3621 h 16642"/>
                <a:gd name="T16" fmla="*/ 13034 w 16642"/>
                <a:gd name="T17" fmla="*/ 1268 h 16642"/>
                <a:gd name="T18" fmla="*/ 9976 w 16642"/>
                <a:gd name="T19" fmla="*/ 0 h 16642"/>
                <a:gd name="T20" fmla="*/ 1267 w 16642"/>
                <a:gd name="T21" fmla="*/ 3608 h 16642"/>
                <a:gd name="T22" fmla="*/ 0 w 16642"/>
                <a:gd name="T23" fmla="*/ 6666 h 16642"/>
                <a:gd name="T24" fmla="*/ 2776 w 16642"/>
                <a:gd name="T25" fmla="*/ 7218 h 16642"/>
                <a:gd name="T26" fmla="*/ 3621 w 16642"/>
                <a:gd name="T27" fmla="*/ 5180 h 16642"/>
                <a:gd name="T28" fmla="*/ 1267 w 16642"/>
                <a:gd name="T29" fmla="*/ 3608 h 16642"/>
                <a:gd name="T30" fmla="*/ 15375 w 16642"/>
                <a:gd name="T31" fmla="*/ 3608 h 16642"/>
                <a:gd name="T32" fmla="*/ 13022 w 16642"/>
                <a:gd name="T33" fmla="*/ 5180 h 16642"/>
                <a:gd name="T34" fmla="*/ 13865 w 16642"/>
                <a:gd name="T35" fmla="*/ 7218 h 16642"/>
                <a:gd name="T36" fmla="*/ 16641 w 16642"/>
                <a:gd name="T37" fmla="*/ 6666 h 16642"/>
                <a:gd name="T38" fmla="*/ 15375 w 16642"/>
                <a:gd name="T39" fmla="*/ 3608 h 16642"/>
                <a:gd name="T40" fmla="*/ 1 w 16642"/>
                <a:gd name="T41" fmla="*/ 9976 h 16642"/>
                <a:gd name="T42" fmla="*/ 1267 w 16642"/>
                <a:gd name="T43" fmla="*/ 13034 h 16642"/>
                <a:gd name="T44" fmla="*/ 3620 w 16642"/>
                <a:gd name="T45" fmla="*/ 11462 h 16642"/>
                <a:gd name="T46" fmla="*/ 2777 w 16642"/>
                <a:gd name="T47" fmla="*/ 9424 h 16642"/>
                <a:gd name="T48" fmla="*/ 1 w 16642"/>
                <a:gd name="T49" fmla="*/ 9976 h 16642"/>
                <a:gd name="T50" fmla="*/ 13866 w 16642"/>
                <a:gd name="T51" fmla="*/ 9424 h 16642"/>
                <a:gd name="T52" fmla="*/ 13021 w 16642"/>
                <a:gd name="T53" fmla="*/ 11462 h 16642"/>
                <a:gd name="T54" fmla="*/ 15374 w 16642"/>
                <a:gd name="T55" fmla="*/ 13034 h 16642"/>
                <a:gd name="T56" fmla="*/ 16642 w 16642"/>
                <a:gd name="T57" fmla="*/ 9976 h 16642"/>
                <a:gd name="T58" fmla="*/ 13866 w 16642"/>
                <a:gd name="T59" fmla="*/ 9424 h 16642"/>
                <a:gd name="T60" fmla="*/ 5180 w 16642"/>
                <a:gd name="T61" fmla="*/ 13021 h 16642"/>
                <a:gd name="T62" fmla="*/ 3608 w 16642"/>
                <a:gd name="T63" fmla="*/ 15374 h 16642"/>
                <a:gd name="T64" fmla="*/ 6666 w 16642"/>
                <a:gd name="T65" fmla="*/ 16642 h 16642"/>
                <a:gd name="T66" fmla="*/ 7218 w 16642"/>
                <a:gd name="T67" fmla="*/ 13866 h 16642"/>
                <a:gd name="T68" fmla="*/ 5180 w 16642"/>
                <a:gd name="T69" fmla="*/ 13021 h 16642"/>
                <a:gd name="T70" fmla="*/ 11462 w 16642"/>
                <a:gd name="T71" fmla="*/ 13022 h 16642"/>
                <a:gd name="T72" fmla="*/ 9424 w 16642"/>
                <a:gd name="T73" fmla="*/ 13865 h 16642"/>
                <a:gd name="T74" fmla="*/ 9976 w 16642"/>
                <a:gd name="T75" fmla="*/ 16641 h 16642"/>
                <a:gd name="T76" fmla="*/ 13034 w 16642"/>
                <a:gd name="T77" fmla="*/ 15375 h 16642"/>
                <a:gd name="T78" fmla="*/ 11462 w 16642"/>
                <a:gd name="T79" fmla="*/ 13022 h 16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42" h="16642">
                  <a:moveTo>
                    <a:pt x="6666" y="1"/>
                  </a:moveTo>
                  <a:cubicBezTo>
                    <a:pt x="5573" y="218"/>
                    <a:pt x="4534" y="648"/>
                    <a:pt x="3608" y="1267"/>
                  </a:cubicBezTo>
                  <a:lnTo>
                    <a:pt x="5180" y="3620"/>
                  </a:lnTo>
                  <a:cubicBezTo>
                    <a:pt x="5780" y="3219"/>
                    <a:pt x="6466" y="2927"/>
                    <a:pt x="7218" y="2777"/>
                  </a:cubicBezTo>
                  <a:lnTo>
                    <a:pt x="6666" y="1"/>
                  </a:lnTo>
                  <a:close/>
                  <a:moveTo>
                    <a:pt x="9976" y="0"/>
                  </a:moveTo>
                  <a:lnTo>
                    <a:pt x="9424" y="2776"/>
                  </a:lnTo>
                  <a:cubicBezTo>
                    <a:pt x="10157" y="2922"/>
                    <a:pt x="10849" y="3212"/>
                    <a:pt x="11462" y="3621"/>
                  </a:cubicBezTo>
                  <a:lnTo>
                    <a:pt x="13034" y="1268"/>
                  </a:lnTo>
                  <a:cubicBezTo>
                    <a:pt x="12108" y="649"/>
                    <a:pt x="11068" y="218"/>
                    <a:pt x="9976" y="0"/>
                  </a:cubicBezTo>
                  <a:close/>
                  <a:moveTo>
                    <a:pt x="1267" y="3608"/>
                  </a:moveTo>
                  <a:cubicBezTo>
                    <a:pt x="649" y="4534"/>
                    <a:pt x="218" y="5573"/>
                    <a:pt x="0" y="6666"/>
                  </a:cubicBezTo>
                  <a:lnTo>
                    <a:pt x="2776" y="7218"/>
                  </a:lnTo>
                  <a:cubicBezTo>
                    <a:pt x="2922" y="6485"/>
                    <a:pt x="3212" y="5793"/>
                    <a:pt x="3621" y="5180"/>
                  </a:cubicBezTo>
                  <a:lnTo>
                    <a:pt x="1267" y="3608"/>
                  </a:lnTo>
                  <a:close/>
                  <a:moveTo>
                    <a:pt x="15375" y="3608"/>
                  </a:moveTo>
                  <a:lnTo>
                    <a:pt x="13022" y="5180"/>
                  </a:lnTo>
                  <a:cubicBezTo>
                    <a:pt x="13423" y="5780"/>
                    <a:pt x="13715" y="6466"/>
                    <a:pt x="13865" y="7218"/>
                  </a:cubicBezTo>
                  <a:lnTo>
                    <a:pt x="16641" y="6666"/>
                  </a:lnTo>
                  <a:cubicBezTo>
                    <a:pt x="16424" y="5573"/>
                    <a:pt x="15994" y="4534"/>
                    <a:pt x="15375" y="3608"/>
                  </a:cubicBezTo>
                  <a:close/>
                  <a:moveTo>
                    <a:pt x="1" y="9976"/>
                  </a:moveTo>
                  <a:cubicBezTo>
                    <a:pt x="218" y="11069"/>
                    <a:pt x="648" y="12108"/>
                    <a:pt x="1267" y="13034"/>
                  </a:cubicBezTo>
                  <a:lnTo>
                    <a:pt x="3620" y="11462"/>
                  </a:lnTo>
                  <a:cubicBezTo>
                    <a:pt x="3219" y="10862"/>
                    <a:pt x="2927" y="10176"/>
                    <a:pt x="2777" y="9424"/>
                  </a:cubicBezTo>
                  <a:lnTo>
                    <a:pt x="1" y="9976"/>
                  </a:lnTo>
                  <a:close/>
                  <a:moveTo>
                    <a:pt x="13866" y="9424"/>
                  </a:moveTo>
                  <a:cubicBezTo>
                    <a:pt x="13720" y="10157"/>
                    <a:pt x="13430" y="10849"/>
                    <a:pt x="13021" y="11462"/>
                  </a:cubicBezTo>
                  <a:lnTo>
                    <a:pt x="15374" y="13034"/>
                  </a:lnTo>
                  <a:cubicBezTo>
                    <a:pt x="15993" y="12108"/>
                    <a:pt x="16424" y="11069"/>
                    <a:pt x="16642" y="9976"/>
                  </a:cubicBezTo>
                  <a:lnTo>
                    <a:pt x="13866" y="9424"/>
                  </a:lnTo>
                  <a:close/>
                  <a:moveTo>
                    <a:pt x="5180" y="13021"/>
                  </a:moveTo>
                  <a:lnTo>
                    <a:pt x="3608" y="15374"/>
                  </a:lnTo>
                  <a:cubicBezTo>
                    <a:pt x="4534" y="15993"/>
                    <a:pt x="5573" y="16424"/>
                    <a:pt x="6666" y="16642"/>
                  </a:cubicBezTo>
                  <a:lnTo>
                    <a:pt x="7218" y="13866"/>
                  </a:lnTo>
                  <a:cubicBezTo>
                    <a:pt x="6485" y="13720"/>
                    <a:pt x="5793" y="13430"/>
                    <a:pt x="5180" y="13021"/>
                  </a:cubicBezTo>
                  <a:close/>
                  <a:moveTo>
                    <a:pt x="11462" y="13022"/>
                  </a:moveTo>
                  <a:cubicBezTo>
                    <a:pt x="10862" y="13423"/>
                    <a:pt x="10176" y="13715"/>
                    <a:pt x="9424" y="13865"/>
                  </a:cubicBezTo>
                  <a:lnTo>
                    <a:pt x="9976" y="16641"/>
                  </a:lnTo>
                  <a:cubicBezTo>
                    <a:pt x="11069" y="16424"/>
                    <a:pt x="12108" y="15994"/>
                    <a:pt x="13034" y="15375"/>
                  </a:cubicBezTo>
                  <a:lnTo>
                    <a:pt x="11462" y="130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South Pole Labels"/>
            <p:cNvSpPr>
              <a:spLocks noEditPoints="1"/>
            </p:cNvSpPr>
            <p:nvPr/>
          </p:nvSpPr>
          <p:spPr bwMode="auto">
            <a:xfrm>
              <a:off x="4235450" y="1374775"/>
              <a:ext cx="2725738" cy="2725738"/>
            </a:xfrm>
            <a:custGeom>
              <a:avLst/>
              <a:gdLst>
                <a:gd name="T0" fmla="*/ 3978 w 14758"/>
                <a:gd name="T1" fmla="*/ 711 h 14757"/>
                <a:gd name="T2" fmla="*/ 5135 w 14758"/>
                <a:gd name="T3" fmla="*/ 920 h 14757"/>
                <a:gd name="T4" fmla="*/ 4708 w 14758"/>
                <a:gd name="T5" fmla="*/ 1493 h 14757"/>
                <a:gd name="T6" fmla="*/ 4674 w 14758"/>
                <a:gd name="T7" fmla="*/ 1700 h 14757"/>
                <a:gd name="T8" fmla="*/ 5263 w 14758"/>
                <a:gd name="T9" fmla="*/ 742 h 14757"/>
                <a:gd name="T10" fmla="*/ 4183 w 14758"/>
                <a:gd name="T11" fmla="*/ 422 h 14757"/>
                <a:gd name="T12" fmla="*/ 4923 w 14758"/>
                <a:gd name="T13" fmla="*/ 82 h 14757"/>
                <a:gd name="T14" fmla="*/ 9688 w 14758"/>
                <a:gd name="T15" fmla="*/ 260 h 14757"/>
                <a:gd name="T16" fmla="*/ 10359 w 14758"/>
                <a:gd name="T17" fmla="*/ 1226 h 14757"/>
                <a:gd name="T18" fmla="*/ 9652 w 14758"/>
                <a:gd name="T19" fmla="*/ 1327 h 14757"/>
                <a:gd name="T20" fmla="*/ 9481 w 14758"/>
                <a:gd name="T21" fmla="*/ 1450 h 14757"/>
                <a:gd name="T22" fmla="*/ 10575 w 14758"/>
                <a:gd name="T23" fmla="*/ 1190 h 14757"/>
                <a:gd name="T24" fmla="*/ 10037 w 14758"/>
                <a:gd name="T25" fmla="*/ 200 h 14757"/>
                <a:gd name="T26" fmla="*/ 10801 w 14758"/>
                <a:gd name="T27" fmla="*/ 482 h 14757"/>
                <a:gd name="T28" fmla="*/ 483 w 14758"/>
                <a:gd name="T29" fmla="*/ 3955 h 14757"/>
                <a:gd name="T30" fmla="*/ 261 w 14758"/>
                <a:gd name="T31" fmla="*/ 5068 h 14757"/>
                <a:gd name="T32" fmla="*/ 1227 w 14758"/>
                <a:gd name="T33" fmla="*/ 4398 h 14757"/>
                <a:gd name="T34" fmla="*/ 1328 w 14758"/>
                <a:gd name="T35" fmla="*/ 5105 h 14757"/>
                <a:gd name="T36" fmla="*/ 1451 w 14758"/>
                <a:gd name="T37" fmla="*/ 5276 h 14757"/>
                <a:gd name="T38" fmla="*/ 1191 w 14758"/>
                <a:gd name="T39" fmla="*/ 4182 h 14757"/>
                <a:gd name="T40" fmla="*/ 201 w 14758"/>
                <a:gd name="T41" fmla="*/ 4719 h 14757"/>
                <a:gd name="T42" fmla="*/ 483 w 14758"/>
                <a:gd name="T43" fmla="*/ 3955 h 14757"/>
                <a:gd name="T44" fmla="*/ 13831 w 14758"/>
                <a:gd name="T45" fmla="*/ 4661 h 14757"/>
                <a:gd name="T46" fmla="*/ 13434 w 14758"/>
                <a:gd name="T47" fmla="*/ 5147 h 14757"/>
                <a:gd name="T48" fmla="*/ 13385 w 14758"/>
                <a:gd name="T49" fmla="*/ 4183 h 14757"/>
                <a:gd name="T50" fmla="*/ 13569 w 14758"/>
                <a:gd name="T51" fmla="*/ 5440 h 14757"/>
                <a:gd name="T52" fmla="*/ 14029 w 14758"/>
                <a:gd name="T53" fmla="*/ 4280 h 14757"/>
                <a:gd name="T54" fmla="*/ 14374 w 14758"/>
                <a:gd name="T55" fmla="*/ 4909 h 14757"/>
                <a:gd name="T56" fmla="*/ 14517 w 14758"/>
                <a:gd name="T57" fmla="*/ 4082 h 14757"/>
                <a:gd name="T58" fmla="*/ 743 w 14758"/>
                <a:gd name="T59" fmla="*/ 9494 h 14757"/>
                <a:gd name="T60" fmla="*/ 423 w 14758"/>
                <a:gd name="T61" fmla="*/ 10574 h 14757"/>
                <a:gd name="T62" fmla="*/ 83 w 14758"/>
                <a:gd name="T63" fmla="*/ 9834 h 14757"/>
                <a:gd name="T64" fmla="*/ 712 w 14758"/>
                <a:gd name="T65" fmla="*/ 10778 h 14757"/>
                <a:gd name="T66" fmla="*/ 921 w 14758"/>
                <a:gd name="T67" fmla="*/ 9621 h 14757"/>
                <a:gd name="T68" fmla="*/ 1494 w 14758"/>
                <a:gd name="T69" fmla="*/ 10049 h 14757"/>
                <a:gd name="T70" fmla="*/ 1701 w 14758"/>
                <a:gd name="T71" fmla="*/ 10084 h 14757"/>
                <a:gd name="T72" fmla="*/ 13578 w 14758"/>
                <a:gd name="T73" fmla="*/ 9336 h 14757"/>
                <a:gd name="T74" fmla="*/ 13326 w 14758"/>
                <a:gd name="T75" fmla="*/ 10548 h 14757"/>
                <a:gd name="T76" fmla="*/ 14431 w 14758"/>
                <a:gd name="T77" fmla="*/ 9887 h 14757"/>
                <a:gd name="T78" fmla="*/ 14006 w 14758"/>
                <a:gd name="T79" fmla="*/ 10776 h 14757"/>
                <a:gd name="T80" fmla="*/ 14685 w 14758"/>
                <a:gd name="T81" fmla="*/ 9842 h 14757"/>
                <a:gd name="T82" fmla="*/ 13677 w 14758"/>
                <a:gd name="T83" fmla="*/ 10259 h 14757"/>
                <a:gd name="T84" fmla="*/ 13288 w 14758"/>
                <a:gd name="T85" fmla="*/ 9865 h 14757"/>
                <a:gd name="T86" fmla="*/ 13578 w 14758"/>
                <a:gd name="T87" fmla="*/ 9336 h 14757"/>
                <a:gd name="T88" fmla="*/ 4314 w 14758"/>
                <a:gd name="T89" fmla="*/ 13802 h 14757"/>
                <a:gd name="T90" fmla="*/ 4428 w 14758"/>
                <a:gd name="T91" fmla="*/ 14513 h 14757"/>
                <a:gd name="T92" fmla="*/ 4088 w 14758"/>
                <a:gd name="T93" fmla="*/ 14516 h 14757"/>
                <a:gd name="T94" fmla="*/ 5094 w 14758"/>
                <a:gd name="T95" fmla="*/ 14286 h 14757"/>
                <a:gd name="T96" fmla="*/ 4409 w 14758"/>
                <a:gd name="T97" fmla="*/ 13388 h 14757"/>
                <a:gd name="T98" fmla="*/ 5210 w 14758"/>
                <a:gd name="T99" fmla="*/ 13610 h 14757"/>
                <a:gd name="T100" fmla="*/ 4957 w 14758"/>
                <a:gd name="T101" fmla="*/ 13103 h 14757"/>
                <a:gd name="T102" fmla="*/ 9448 w 14758"/>
                <a:gd name="T103" fmla="*/ 13320 h 14757"/>
                <a:gd name="T104" fmla="*/ 10130 w 14758"/>
                <a:gd name="T105" fmla="*/ 14046 h 14757"/>
                <a:gd name="T106" fmla="*/ 10043 w 14758"/>
                <a:gd name="T107" fmla="*/ 14547 h 14757"/>
                <a:gd name="T108" fmla="*/ 10419 w 14758"/>
                <a:gd name="T109" fmla="*/ 14683 h 14757"/>
                <a:gd name="T110" fmla="*/ 10428 w 14758"/>
                <a:gd name="T111" fmla="*/ 13804 h 14757"/>
                <a:gd name="T112" fmla="*/ 9518 w 14758"/>
                <a:gd name="T113" fmla="*/ 13581 h 14757"/>
                <a:gd name="T114" fmla="*/ 10391 w 14758"/>
                <a:gd name="T115" fmla="*/ 13479 h 14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758" h="14757">
                  <a:moveTo>
                    <a:pt x="4504" y="20"/>
                  </a:moveTo>
                  <a:cubicBezTo>
                    <a:pt x="4450" y="32"/>
                    <a:pt x="4396" y="50"/>
                    <a:pt x="4340" y="73"/>
                  </a:cubicBezTo>
                  <a:cubicBezTo>
                    <a:pt x="4238" y="115"/>
                    <a:pt x="4152" y="170"/>
                    <a:pt x="4083" y="239"/>
                  </a:cubicBezTo>
                  <a:cubicBezTo>
                    <a:pt x="4014" y="308"/>
                    <a:pt x="3971" y="385"/>
                    <a:pt x="3955" y="470"/>
                  </a:cubicBezTo>
                  <a:cubicBezTo>
                    <a:pt x="3939" y="554"/>
                    <a:pt x="3947" y="635"/>
                    <a:pt x="3978" y="711"/>
                  </a:cubicBezTo>
                  <a:cubicBezTo>
                    <a:pt x="4007" y="781"/>
                    <a:pt x="4051" y="837"/>
                    <a:pt x="4110" y="879"/>
                  </a:cubicBezTo>
                  <a:cubicBezTo>
                    <a:pt x="4169" y="920"/>
                    <a:pt x="4242" y="944"/>
                    <a:pt x="4330" y="952"/>
                  </a:cubicBezTo>
                  <a:cubicBezTo>
                    <a:pt x="4398" y="958"/>
                    <a:pt x="4509" y="950"/>
                    <a:pt x="4662" y="926"/>
                  </a:cubicBezTo>
                  <a:cubicBezTo>
                    <a:pt x="4815" y="902"/>
                    <a:pt x="4915" y="889"/>
                    <a:pt x="4962" y="888"/>
                  </a:cubicBezTo>
                  <a:cubicBezTo>
                    <a:pt x="5036" y="886"/>
                    <a:pt x="5093" y="896"/>
                    <a:pt x="5135" y="920"/>
                  </a:cubicBezTo>
                  <a:cubicBezTo>
                    <a:pt x="5178" y="945"/>
                    <a:pt x="5210" y="980"/>
                    <a:pt x="5229" y="1028"/>
                  </a:cubicBezTo>
                  <a:cubicBezTo>
                    <a:pt x="5249" y="1075"/>
                    <a:pt x="5252" y="1124"/>
                    <a:pt x="5240" y="1175"/>
                  </a:cubicBezTo>
                  <a:cubicBezTo>
                    <a:pt x="5227" y="1227"/>
                    <a:pt x="5197" y="1276"/>
                    <a:pt x="5148" y="1323"/>
                  </a:cubicBezTo>
                  <a:cubicBezTo>
                    <a:pt x="5099" y="1370"/>
                    <a:pt x="5035" y="1409"/>
                    <a:pt x="4959" y="1441"/>
                  </a:cubicBezTo>
                  <a:cubicBezTo>
                    <a:pt x="4873" y="1477"/>
                    <a:pt x="4789" y="1494"/>
                    <a:pt x="4708" y="1493"/>
                  </a:cubicBezTo>
                  <a:cubicBezTo>
                    <a:pt x="4626" y="1491"/>
                    <a:pt x="4560" y="1473"/>
                    <a:pt x="4507" y="1438"/>
                  </a:cubicBezTo>
                  <a:cubicBezTo>
                    <a:pt x="4454" y="1403"/>
                    <a:pt x="4407" y="1350"/>
                    <a:pt x="4366" y="1277"/>
                  </a:cubicBezTo>
                  <a:lnTo>
                    <a:pt x="4184" y="1372"/>
                  </a:lnTo>
                  <a:cubicBezTo>
                    <a:pt x="4229" y="1472"/>
                    <a:pt x="4294" y="1552"/>
                    <a:pt x="4380" y="1610"/>
                  </a:cubicBezTo>
                  <a:cubicBezTo>
                    <a:pt x="4466" y="1669"/>
                    <a:pt x="4564" y="1698"/>
                    <a:pt x="4674" y="1700"/>
                  </a:cubicBezTo>
                  <a:cubicBezTo>
                    <a:pt x="4783" y="1701"/>
                    <a:pt x="4906" y="1674"/>
                    <a:pt x="5043" y="1618"/>
                  </a:cubicBezTo>
                  <a:cubicBezTo>
                    <a:pt x="5152" y="1573"/>
                    <a:pt x="5241" y="1512"/>
                    <a:pt x="5311" y="1437"/>
                  </a:cubicBezTo>
                  <a:cubicBezTo>
                    <a:pt x="5381" y="1361"/>
                    <a:pt x="5424" y="1278"/>
                    <a:pt x="5440" y="1188"/>
                  </a:cubicBezTo>
                  <a:cubicBezTo>
                    <a:pt x="5457" y="1097"/>
                    <a:pt x="5449" y="1012"/>
                    <a:pt x="5415" y="932"/>
                  </a:cubicBezTo>
                  <a:cubicBezTo>
                    <a:pt x="5381" y="850"/>
                    <a:pt x="5331" y="787"/>
                    <a:pt x="5263" y="742"/>
                  </a:cubicBezTo>
                  <a:cubicBezTo>
                    <a:pt x="5195" y="697"/>
                    <a:pt x="5108" y="672"/>
                    <a:pt x="5003" y="668"/>
                  </a:cubicBezTo>
                  <a:cubicBezTo>
                    <a:pt x="4931" y="666"/>
                    <a:pt x="4807" y="680"/>
                    <a:pt x="4628" y="711"/>
                  </a:cubicBezTo>
                  <a:cubicBezTo>
                    <a:pt x="4450" y="741"/>
                    <a:pt x="4334" y="747"/>
                    <a:pt x="4281" y="728"/>
                  </a:cubicBezTo>
                  <a:cubicBezTo>
                    <a:pt x="4227" y="709"/>
                    <a:pt x="4189" y="672"/>
                    <a:pt x="4167" y="617"/>
                  </a:cubicBezTo>
                  <a:cubicBezTo>
                    <a:pt x="4141" y="555"/>
                    <a:pt x="4146" y="490"/>
                    <a:pt x="4183" y="422"/>
                  </a:cubicBezTo>
                  <a:cubicBezTo>
                    <a:pt x="4220" y="355"/>
                    <a:pt x="4299" y="297"/>
                    <a:pt x="4421" y="246"/>
                  </a:cubicBezTo>
                  <a:cubicBezTo>
                    <a:pt x="4537" y="198"/>
                    <a:pt x="4635" y="186"/>
                    <a:pt x="4715" y="210"/>
                  </a:cubicBezTo>
                  <a:cubicBezTo>
                    <a:pt x="4795" y="234"/>
                    <a:pt x="4860" y="292"/>
                    <a:pt x="4910" y="384"/>
                  </a:cubicBezTo>
                  <a:lnTo>
                    <a:pt x="5096" y="290"/>
                  </a:lnTo>
                  <a:cubicBezTo>
                    <a:pt x="5056" y="202"/>
                    <a:pt x="4998" y="133"/>
                    <a:pt x="4923" y="82"/>
                  </a:cubicBezTo>
                  <a:cubicBezTo>
                    <a:pt x="4848" y="31"/>
                    <a:pt x="4759" y="4"/>
                    <a:pt x="4659" y="4"/>
                  </a:cubicBezTo>
                  <a:cubicBezTo>
                    <a:pt x="4608" y="3"/>
                    <a:pt x="4557" y="9"/>
                    <a:pt x="4504" y="20"/>
                  </a:cubicBezTo>
                  <a:close/>
                  <a:moveTo>
                    <a:pt x="9991" y="10"/>
                  </a:moveTo>
                  <a:cubicBezTo>
                    <a:pt x="9937" y="21"/>
                    <a:pt x="9887" y="42"/>
                    <a:pt x="9843" y="72"/>
                  </a:cubicBezTo>
                  <a:cubicBezTo>
                    <a:pt x="9772" y="120"/>
                    <a:pt x="9720" y="183"/>
                    <a:pt x="9688" y="260"/>
                  </a:cubicBezTo>
                  <a:cubicBezTo>
                    <a:pt x="9660" y="329"/>
                    <a:pt x="9651" y="400"/>
                    <a:pt x="9664" y="471"/>
                  </a:cubicBezTo>
                  <a:cubicBezTo>
                    <a:pt x="9676" y="542"/>
                    <a:pt x="9710" y="610"/>
                    <a:pt x="9767" y="678"/>
                  </a:cubicBezTo>
                  <a:cubicBezTo>
                    <a:pt x="9810" y="731"/>
                    <a:pt x="9895" y="803"/>
                    <a:pt x="10021" y="895"/>
                  </a:cubicBezTo>
                  <a:cubicBezTo>
                    <a:pt x="10146" y="986"/>
                    <a:pt x="10225" y="1047"/>
                    <a:pt x="10260" y="1080"/>
                  </a:cubicBezTo>
                  <a:cubicBezTo>
                    <a:pt x="10313" y="1130"/>
                    <a:pt x="10346" y="1179"/>
                    <a:pt x="10359" y="1226"/>
                  </a:cubicBezTo>
                  <a:cubicBezTo>
                    <a:pt x="10372" y="1273"/>
                    <a:pt x="10369" y="1320"/>
                    <a:pt x="10349" y="1368"/>
                  </a:cubicBezTo>
                  <a:cubicBezTo>
                    <a:pt x="10330" y="1415"/>
                    <a:pt x="10297" y="1452"/>
                    <a:pt x="10252" y="1480"/>
                  </a:cubicBezTo>
                  <a:cubicBezTo>
                    <a:pt x="10207" y="1507"/>
                    <a:pt x="10151" y="1521"/>
                    <a:pt x="10083" y="1519"/>
                  </a:cubicBezTo>
                  <a:cubicBezTo>
                    <a:pt x="10015" y="1518"/>
                    <a:pt x="9942" y="1501"/>
                    <a:pt x="9866" y="1469"/>
                  </a:cubicBezTo>
                  <a:cubicBezTo>
                    <a:pt x="9780" y="1433"/>
                    <a:pt x="9708" y="1386"/>
                    <a:pt x="9652" y="1327"/>
                  </a:cubicBezTo>
                  <a:cubicBezTo>
                    <a:pt x="9595" y="1269"/>
                    <a:pt x="9561" y="1209"/>
                    <a:pt x="9548" y="1147"/>
                  </a:cubicBezTo>
                  <a:cubicBezTo>
                    <a:pt x="9536" y="1085"/>
                    <a:pt x="9541" y="1014"/>
                    <a:pt x="9563" y="934"/>
                  </a:cubicBezTo>
                  <a:lnTo>
                    <a:pt x="9367" y="872"/>
                  </a:lnTo>
                  <a:cubicBezTo>
                    <a:pt x="9328" y="975"/>
                    <a:pt x="9318" y="1077"/>
                    <a:pt x="9337" y="1179"/>
                  </a:cubicBezTo>
                  <a:cubicBezTo>
                    <a:pt x="9357" y="1281"/>
                    <a:pt x="9405" y="1372"/>
                    <a:pt x="9481" y="1450"/>
                  </a:cubicBezTo>
                  <a:cubicBezTo>
                    <a:pt x="9557" y="1528"/>
                    <a:pt x="9663" y="1596"/>
                    <a:pt x="9800" y="1653"/>
                  </a:cubicBezTo>
                  <a:cubicBezTo>
                    <a:pt x="9909" y="1697"/>
                    <a:pt x="10014" y="1718"/>
                    <a:pt x="10117" y="1714"/>
                  </a:cubicBezTo>
                  <a:cubicBezTo>
                    <a:pt x="10220" y="1711"/>
                    <a:pt x="10310" y="1683"/>
                    <a:pt x="10385" y="1631"/>
                  </a:cubicBezTo>
                  <a:cubicBezTo>
                    <a:pt x="10461" y="1578"/>
                    <a:pt x="10515" y="1512"/>
                    <a:pt x="10549" y="1431"/>
                  </a:cubicBezTo>
                  <a:cubicBezTo>
                    <a:pt x="10582" y="1350"/>
                    <a:pt x="10591" y="1269"/>
                    <a:pt x="10575" y="1190"/>
                  </a:cubicBezTo>
                  <a:cubicBezTo>
                    <a:pt x="10559" y="1110"/>
                    <a:pt x="10516" y="1031"/>
                    <a:pt x="10444" y="954"/>
                  </a:cubicBezTo>
                  <a:cubicBezTo>
                    <a:pt x="10395" y="902"/>
                    <a:pt x="10296" y="823"/>
                    <a:pt x="10149" y="718"/>
                  </a:cubicBezTo>
                  <a:cubicBezTo>
                    <a:pt x="10001" y="614"/>
                    <a:pt x="9915" y="536"/>
                    <a:pt x="9890" y="485"/>
                  </a:cubicBezTo>
                  <a:cubicBezTo>
                    <a:pt x="9866" y="433"/>
                    <a:pt x="9865" y="381"/>
                    <a:pt x="9888" y="326"/>
                  </a:cubicBezTo>
                  <a:cubicBezTo>
                    <a:pt x="9914" y="263"/>
                    <a:pt x="9963" y="222"/>
                    <a:pt x="10037" y="200"/>
                  </a:cubicBezTo>
                  <a:cubicBezTo>
                    <a:pt x="10111" y="179"/>
                    <a:pt x="10209" y="193"/>
                    <a:pt x="10331" y="243"/>
                  </a:cubicBezTo>
                  <a:cubicBezTo>
                    <a:pt x="10447" y="291"/>
                    <a:pt x="10525" y="352"/>
                    <a:pt x="10564" y="426"/>
                  </a:cubicBezTo>
                  <a:cubicBezTo>
                    <a:pt x="10604" y="500"/>
                    <a:pt x="10608" y="586"/>
                    <a:pt x="10579" y="686"/>
                  </a:cubicBezTo>
                  <a:lnTo>
                    <a:pt x="10777" y="752"/>
                  </a:lnTo>
                  <a:cubicBezTo>
                    <a:pt x="10810" y="661"/>
                    <a:pt x="10818" y="571"/>
                    <a:pt x="10801" y="482"/>
                  </a:cubicBezTo>
                  <a:cubicBezTo>
                    <a:pt x="10784" y="392"/>
                    <a:pt x="10740" y="312"/>
                    <a:pt x="10669" y="240"/>
                  </a:cubicBezTo>
                  <a:cubicBezTo>
                    <a:pt x="10599" y="168"/>
                    <a:pt x="10507" y="110"/>
                    <a:pt x="10395" y="63"/>
                  </a:cubicBezTo>
                  <a:cubicBezTo>
                    <a:pt x="10293" y="21"/>
                    <a:pt x="10193" y="0"/>
                    <a:pt x="10095" y="0"/>
                  </a:cubicBezTo>
                  <a:cubicBezTo>
                    <a:pt x="10059" y="0"/>
                    <a:pt x="10024" y="3"/>
                    <a:pt x="9991" y="10"/>
                  </a:cubicBezTo>
                  <a:close/>
                  <a:moveTo>
                    <a:pt x="483" y="3955"/>
                  </a:moveTo>
                  <a:cubicBezTo>
                    <a:pt x="393" y="3972"/>
                    <a:pt x="313" y="4016"/>
                    <a:pt x="241" y="4087"/>
                  </a:cubicBezTo>
                  <a:cubicBezTo>
                    <a:pt x="169" y="4158"/>
                    <a:pt x="110" y="4249"/>
                    <a:pt x="64" y="4362"/>
                  </a:cubicBezTo>
                  <a:cubicBezTo>
                    <a:pt x="22" y="4464"/>
                    <a:pt x="1" y="4563"/>
                    <a:pt x="1" y="4661"/>
                  </a:cubicBezTo>
                  <a:cubicBezTo>
                    <a:pt x="0" y="4759"/>
                    <a:pt x="24" y="4844"/>
                    <a:pt x="73" y="4915"/>
                  </a:cubicBezTo>
                  <a:cubicBezTo>
                    <a:pt x="121" y="4986"/>
                    <a:pt x="184" y="5036"/>
                    <a:pt x="261" y="5068"/>
                  </a:cubicBezTo>
                  <a:cubicBezTo>
                    <a:pt x="330" y="5097"/>
                    <a:pt x="400" y="5106"/>
                    <a:pt x="471" y="5094"/>
                  </a:cubicBezTo>
                  <a:cubicBezTo>
                    <a:pt x="542" y="5082"/>
                    <a:pt x="611" y="5047"/>
                    <a:pt x="679" y="4991"/>
                  </a:cubicBezTo>
                  <a:cubicBezTo>
                    <a:pt x="732" y="4947"/>
                    <a:pt x="804" y="4862"/>
                    <a:pt x="896" y="4737"/>
                  </a:cubicBezTo>
                  <a:cubicBezTo>
                    <a:pt x="987" y="4611"/>
                    <a:pt x="1048" y="4532"/>
                    <a:pt x="1081" y="4498"/>
                  </a:cubicBezTo>
                  <a:cubicBezTo>
                    <a:pt x="1131" y="4444"/>
                    <a:pt x="1180" y="4411"/>
                    <a:pt x="1227" y="4398"/>
                  </a:cubicBezTo>
                  <a:cubicBezTo>
                    <a:pt x="1274" y="4385"/>
                    <a:pt x="1320" y="4389"/>
                    <a:pt x="1368" y="4408"/>
                  </a:cubicBezTo>
                  <a:cubicBezTo>
                    <a:pt x="1415" y="4428"/>
                    <a:pt x="1453" y="4460"/>
                    <a:pt x="1481" y="4505"/>
                  </a:cubicBezTo>
                  <a:cubicBezTo>
                    <a:pt x="1508" y="4550"/>
                    <a:pt x="1522" y="4606"/>
                    <a:pt x="1520" y="4674"/>
                  </a:cubicBezTo>
                  <a:cubicBezTo>
                    <a:pt x="1519" y="4742"/>
                    <a:pt x="1502" y="4815"/>
                    <a:pt x="1470" y="4891"/>
                  </a:cubicBezTo>
                  <a:cubicBezTo>
                    <a:pt x="1434" y="4978"/>
                    <a:pt x="1387" y="5049"/>
                    <a:pt x="1328" y="5105"/>
                  </a:cubicBezTo>
                  <a:cubicBezTo>
                    <a:pt x="1270" y="5162"/>
                    <a:pt x="1210" y="5196"/>
                    <a:pt x="1148" y="5209"/>
                  </a:cubicBezTo>
                  <a:cubicBezTo>
                    <a:pt x="1086" y="5222"/>
                    <a:pt x="1015" y="5217"/>
                    <a:pt x="935" y="5194"/>
                  </a:cubicBezTo>
                  <a:lnTo>
                    <a:pt x="873" y="5391"/>
                  </a:lnTo>
                  <a:cubicBezTo>
                    <a:pt x="976" y="5430"/>
                    <a:pt x="1078" y="5439"/>
                    <a:pt x="1180" y="5420"/>
                  </a:cubicBezTo>
                  <a:cubicBezTo>
                    <a:pt x="1282" y="5401"/>
                    <a:pt x="1373" y="5353"/>
                    <a:pt x="1451" y="5276"/>
                  </a:cubicBezTo>
                  <a:cubicBezTo>
                    <a:pt x="1529" y="5200"/>
                    <a:pt x="1597" y="5094"/>
                    <a:pt x="1654" y="4957"/>
                  </a:cubicBezTo>
                  <a:cubicBezTo>
                    <a:pt x="1698" y="4849"/>
                    <a:pt x="1719" y="4742"/>
                    <a:pt x="1715" y="4639"/>
                  </a:cubicBezTo>
                  <a:cubicBezTo>
                    <a:pt x="1711" y="4537"/>
                    <a:pt x="1684" y="4448"/>
                    <a:pt x="1632" y="4372"/>
                  </a:cubicBezTo>
                  <a:cubicBezTo>
                    <a:pt x="1579" y="4296"/>
                    <a:pt x="1513" y="4241"/>
                    <a:pt x="1432" y="4208"/>
                  </a:cubicBezTo>
                  <a:cubicBezTo>
                    <a:pt x="1351" y="4174"/>
                    <a:pt x="1270" y="4166"/>
                    <a:pt x="1191" y="4182"/>
                  </a:cubicBezTo>
                  <a:cubicBezTo>
                    <a:pt x="1111" y="4198"/>
                    <a:pt x="1032" y="4242"/>
                    <a:pt x="954" y="4313"/>
                  </a:cubicBezTo>
                  <a:cubicBezTo>
                    <a:pt x="902" y="4362"/>
                    <a:pt x="824" y="4461"/>
                    <a:pt x="719" y="4609"/>
                  </a:cubicBezTo>
                  <a:cubicBezTo>
                    <a:pt x="615" y="4756"/>
                    <a:pt x="537" y="4842"/>
                    <a:pt x="486" y="4866"/>
                  </a:cubicBezTo>
                  <a:cubicBezTo>
                    <a:pt x="434" y="4891"/>
                    <a:pt x="382" y="4892"/>
                    <a:pt x="327" y="4870"/>
                  </a:cubicBezTo>
                  <a:cubicBezTo>
                    <a:pt x="264" y="4844"/>
                    <a:pt x="222" y="4793"/>
                    <a:pt x="201" y="4719"/>
                  </a:cubicBezTo>
                  <a:cubicBezTo>
                    <a:pt x="179" y="4646"/>
                    <a:pt x="194" y="4548"/>
                    <a:pt x="244" y="4427"/>
                  </a:cubicBezTo>
                  <a:cubicBezTo>
                    <a:pt x="292" y="4310"/>
                    <a:pt x="353" y="4232"/>
                    <a:pt x="427" y="4193"/>
                  </a:cubicBezTo>
                  <a:cubicBezTo>
                    <a:pt x="501" y="4154"/>
                    <a:pt x="587" y="4149"/>
                    <a:pt x="687" y="4178"/>
                  </a:cubicBezTo>
                  <a:lnTo>
                    <a:pt x="753" y="3980"/>
                  </a:lnTo>
                  <a:cubicBezTo>
                    <a:pt x="662" y="3946"/>
                    <a:pt x="572" y="3938"/>
                    <a:pt x="483" y="3955"/>
                  </a:cubicBezTo>
                  <a:close/>
                  <a:moveTo>
                    <a:pt x="14103" y="3958"/>
                  </a:moveTo>
                  <a:cubicBezTo>
                    <a:pt x="14084" y="3963"/>
                    <a:pt x="14064" y="3970"/>
                    <a:pt x="14045" y="3977"/>
                  </a:cubicBezTo>
                  <a:cubicBezTo>
                    <a:pt x="13976" y="4006"/>
                    <a:pt x="13920" y="4050"/>
                    <a:pt x="13879" y="4109"/>
                  </a:cubicBezTo>
                  <a:cubicBezTo>
                    <a:pt x="13837" y="4168"/>
                    <a:pt x="13812" y="4241"/>
                    <a:pt x="13805" y="4330"/>
                  </a:cubicBezTo>
                  <a:cubicBezTo>
                    <a:pt x="13798" y="4398"/>
                    <a:pt x="13807" y="4508"/>
                    <a:pt x="13831" y="4661"/>
                  </a:cubicBezTo>
                  <a:cubicBezTo>
                    <a:pt x="13856" y="4814"/>
                    <a:pt x="13868" y="4914"/>
                    <a:pt x="13869" y="4961"/>
                  </a:cubicBezTo>
                  <a:cubicBezTo>
                    <a:pt x="13871" y="5035"/>
                    <a:pt x="13860" y="5093"/>
                    <a:pt x="13836" y="5136"/>
                  </a:cubicBezTo>
                  <a:cubicBezTo>
                    <a:pt x="13812" y="5178"/>
                    <a:pt x="13776" y="5209"/>
                    <a:pt x="13729" y="5228"/>
                  </a:cubicBezTo>
                  <a:cubicBezTo>
                    <a:pt x="13682" y="5248"/>
                    <a:pt x="13633" y="5251"/>
                    <a:pt x="13581" y="5239"/>
                  </a:cubicBezTo>
                  <a:cubicBezTo>
                    <a:pt x="13530" y="5227"/>
                    <a:pt x="13481" y="5196"/>
                    <a:pt x="13434" y="5147"/>
                  </a:cubicBezTo>
                  <a:cubicBezTo>
                    <a:pt x="13387" y="5098"/>
                    <a:pt x="13347" y="5035"/>
                    <a:pt x="13316" y="4959"/>
                  </a:cubicBezTo>
                  <a:cubicBezTo>
                    <a:pt x="13280" y="4873"/>
                    <a:pt x="13263" y="4788"/>
                    <a:pt x="13265" y="4707"/>
                  </a:cubicBezTo>
                  <a:cubicBezTo>
                    <a:pt x="13266" y="4625"/>
                    <a:pt x="13284" y="4559"/>
                    <a:pt x="13319" y="4506"/>
                  </a:cubicBezTo>
                  <a:cubicBezTo>
                    <a:pt x="13354" y="4453"/>
                    <a:pt x="13408" y="4407"/>
                    <a:pt x="13480" y="4366"/>
                  </a:cubicBezTo>
                  <a:lnTo>
                    <a:pt x="13385" y="4183"/>
                  </a:lnTo>
                  <a:cubicBezTo>
                    <a:pt x="13284" y="4228"/>
                    <a:pt x="13205" y="4293"/>
                    <a:pt x="13147" y="4379"/>
                  </a:cubicBezTo>
                  <a:cubicBezTo>
                    <a:pt x="13089" y="4465"/>
                    <a:pt x="13058" y="4564"/>
                    <a:pt x="13057" y="4673"/>
                  </a:cubicBezTo>
                  <a:cubicBezTo>
                    <a:pt x="13055" y="4782"/>
                    <a:pt x="13083" y="4905"/>
                    <a:pt x="13140" y="5042"/>
                  </a:cubicBezTo>
                  <a:cubicBezTo>
                    <a:pt x="13185" y="5151"/>
                    <a:pt x="13245" y="5240"/>
                    <a:pt x="13321" y="5310"/>
                  </a:cubicBezTo>
                  <a:cubicBezTo>
                    <a:pt x="13396" y="5380"/>
                    <a:pt x="13478" y="5423"/>
                    <a:pt x="13569" y="5440"/>
                  </a:cubicBezTo>
                  <a:cubicBezTo>
                    <a:pt x="13659" y="5456"/>
                    <a:pt x="13745" y="5448"/>
                    <a:pt x="13826" y="5414"/>
                  </a:cubicBezTo>
                  <a:cubicBezTo>
                    <a:pt x="13907" y="5380"/>
                    <a:pt x="13970" y="5330"/>
                    <a:pt x="14015" y="5262"/>
                  </a:cubicBezTo>
                  <a:cubicBezTo>
                    <a:pt x="14060" y="5194"/>
                    <a:pt x="14085" y="5107"/>
                    <a:pt x="14089" y="5002"/>
                  </a:cubicBezTo>
                  <a:cubicBezTo>
                    <a:pt x="14091" y="4930"/>
                    <a:pt x="14077" y="4806"/>
                    <a:pt x="14047" y="4627"/>
                  </a:cubicBezTo>
                  <a:cubicBezTo>
                    <a:pt x="14016" y="4449"/>
                    <a:pt x="14010" y="4333"/>
                    <a:pt x="14029" y="4280"/>
                  </a:cubicBezTo>
                  <a:cubicBezTo>
                    <a:pt x="14048" y="4226"/>
                    <a:pt x="14085" y="4188"/>
                    <a:pt x="14139" y="4166"/>
                  </a:cubicBezTo>
                  <a:cubicBezTo>
                    <a:pt x="14202" y="4140"/>
                    <a:pt x="14267" y="4145"/>
                    <a:pt x="14335" y="4182"/>
                  </a:cubicBezTo>
                  <a:cubicBezTo>
                    <a:pt x="14402" y="4219"/>
                    <a:pt x="14461" y="4298"/>
                    <a:pt x="14511" y="4420"/>
                  </a:cubicBezTo>
                  <a:cubicBezTo>
                    <a:pt x="14559" y="4536"/>
                    <a:pt x="14571" y="4634"/>
                    <a:pt x="14547" y="4714"/>
                  </a:cubicBezTo>
                  <a:cubicBezTo>
                    <a:pt x="14522" y="4794"/>
                    <a:pt x="14465" y="4859"/>
                    <a:pt x="14374" y="4909"/>
                  </a:cubicBezTo>
                  <a:lnTo>
                    <a:pt x="14468" y="5096"/>
                  </a:lnTo>
                  <a:cubicBezTo>
                    <a:pt x="14555" y="5055"/>
                    <a:pt x="14624" y="4997"/>
                    <a:pt x="14676" y="4922"/>
                  </a:cubicBezTo>
                  <a:cubicBezTo>
                    <a:pt x="14727" y="4847"/>
                    <a:pt x="14752" y="4758"/>
                    <a:pt x="14753" y="4658"/>
                  </a:cubicBezTo>
                  <a:cubicBezTo>
                    <a:pt x="14753" y="4557"/>
                    <a:pt x="14731" y="4451"/>
                    <a:pt x="14684" y="4339"/>
                  </a:cubicBezTo>
                  <a:cubicBezTo>
                    <a:pt x="14642" y="4237"/>
                    <a:pt x="14586" y="4151"/>
                    <a:pt x="14517" y="4082"/>
                  </a:cubicBezTo>
                  <a:cubicBezTo>
                    <a:pt x="14448" y="4013"/>
                    <a:pt x="14372" y="3970"/>
                    <a:pt x="14288" y="3954"/>
                  </a:cubicBezTo>
                  <a:cubicBezTo>
                    <a:pt x="14224" y="3942"/>
                    <a:pt x="14162" y="3943"/>
                    <a:pt x="14103" y="3958"/>
                  </a:cubicBezTo>
                  <a:close/>
                  <a:moveTo>
                    <a:pt x="1025" y="9314"/>
                  </a:moveTo>
                  <a:cubicBezTo>
                    <a:pt x="994" y="9320"/>
                    <a:pt x="963" y="9329"/>
                    <a:pt x="932" y="9341"/>
                  </a:cubicBezTo>
                  <a:cubicBezTo>
                    <a:pt x="851" y="9375"/>
                    <a:pt x="788" y="9427"/>
                    <a:pt x="743" y="9494"/>
                  </a:cubicBezTo>
                  <a:cubicBezTo>
                    <a:pt x="698" y="9562"/>
                    <a:pt x="673" y="9648"/>
                    <a:pt x="669" y="9753"/>
                  </a:cubicBezTo>
                  <a:cubicBezTo>
                    <a:pt x="667" y="9825"/>
                    <a:pt x="681" y="9951"/>
                    <a:pt x="711" y="10129"/>
                  </a:cubicBezTo>
                  <a:cubicBezTo>
                    <a:pt x="742" y="10307"/>
                    <a:pt x="748" y="10423"/>
                    <a:pt x="729" y="10476"/>
                  </a:cubicBezTo>
                  <a:cubicBezTo>
                    <a:pt x="710" y="10530"/>
                    <a:pt x="673" y="10568"/>
                    <a:pt x="618" y="10591"/>
                  </a:cubicBezTo>
                  <a:cubicBezTo>
                    <a:pt x="556" y="10617"/>
                    <a:pt x="491" y="10611"/>
                    <a:pt x="423" y="10574"/>
                  </a:cubicBezTo>
                  <a:cubicBezTo>
                    <a:pt x="356" y="10537"/>
                    <a:pt x="297" y="10458"/>
                    <a:pt x="247" y="10337"/>
                  </a:cubicBezTo>
                  <a:cubicBezTo>
                    <a:pt x="198" y="10220"/>
                    <a:pt x="186" y="10122"/>
                    <a:pt x="211" y="10042"/>
                  </a:cubicBezTo>
                  <a:cubicBezTo>
                    <a:pt x="235" y="9962"/>
                    <a:pt x="293" y="9897"/>
                    <a:pt x="385" y="9847"/>
                  </a:cubicBezTo>
                  <a:lnTo>
                    <a:pt x="290" y="9661"/>
                  </a:lnTo>
                  <a:cubicBezTo>
                    <a:pt x="203" y="9701"/>
                    <a:pt x="134" y="9759"/>
                    <a:pt x="83" y="9834"/>
                  </a:cubicBezTo>
                  <a:cubicBezTo>
                    <a:pt x="32" y="9910"/>
                    <a:pt x="5" y="9997"/>
                    <a:pt x="5" y="10098"/>
                  </a:cubicBezTo>
                  <a:cubicBezTo>
                    <a:pt x="4" y="10199"/>
                    <a:pt x="27" y="10306"/>
                    <a:pt x="74" y="10418"/>
                  </a:cubicBezTo>
                  <a:cubicBezTo>
                    <a:pt x="116" y="10520"/>
                    <a:pt x="171" y="10605"/>
                    <a:pt x="240" y="10675"/>
                  </a:cubicBezTo>
                  <a:cubicBezTo>
                    <a:pt x="309" y="10744"/>
                    <a:pt x="386" y="10786"/>
                    <a:pt x="471" y="10802"/>
                  </a:cubicBezTo>
                  <a:cubicBezTo>
                    <a:pt x="555" y="10818"/>
                    <a:pt x="635" y="10810"/>
                    <a:pt x="712" y="10778"/>
                  </a:cubicBezTo>
                  <a:cubicBezTo>
                    <a:pt x="782" y="10749"/>
                    <a:pt x="837" y="10706"/>
                    <a:pt x="878" y="10647"/>
                  </a:cubicBezTo>
                  <a:cubicBezTo>
                    <a:pt x="920" y="10588"/>
                    <a:pt x="945" y="10515"/>
                    <a:pt x="953" y="10427"/>
                  </a:cubicBezTo>
                  <a:cubicBezTo>
                    <a:pt x="959" y="10359"/>
                    <a:pt x="950" y="10248"/>
                    <a:pt x="926" y="10095"/>
                  </a:cubicBezTo>
                  <a:cubicBezTo>
                    <a:pt x="902" y="9942"/>
                    <a:pt x="889" y="9842"/>
                    <a:pt x="888" y="9794"/>
                  </a:cubicBezTo>
                  <a:cubicBezTo>
                    <a:pt x="886" y="9721"/>
                    <a:pt x="897" y="9663"/>
                    <a:pt x="921" y="9621"/>
                  </a:cubicBezTo>
                  <a:cubicBezTo>
                    <a:pt x="945" y="9579"/>
                    <a:pt x="981" y="9548"/>
                    <a:pt x="1029" y="9528"/>
                  </a:cubicBezTo>
                  <a:cubicBezTo>
                    <a:pt x="1076" y="9509"/>
                    <a:pt x="1125" y="9506"/>
                    <a:pt x="1176" y="9518"/>
                  </a:cubicBezTo>
                  <a:cubicBezTo>
                    <a:pt x="1228" y="9530"/>
                    <a:pt x="1277" y="9560"/>
                    <a:pt x="1324" y="9609"/>
                  </a:cubicBezTo>
                  <a:cubicBezTo>
                    <a:pt x="1371" y="9659"/>
                    <a:pt x="1410" y="9721"/>
                    <a:pt x="1442" y="9798"/>
                  </a:cubicBezTo>
                  <a:cubicBezTo>
                    <a:pt x="1477" y="9884"/>
                    <a:pt x="1495" y="9967"/>
                    <a:pt x="1494" y="10049"/>
                  </a:cubicBezTo>
                  <a:cubicBezTo>
                    <a:pt x="1492" y="10130"/>
                    <a:pt x="1473" y="10198"/>
                    <a:pt x="1438" y="10250"/>
                  </a:cubicBezTo>
                  <a:cubicBezTo>
                    <a:pt x="1403" y="10303"/>
                    <a:pt x="1350" y="10350"/>
                    <a:pt x="1278" y="10390"/>
                  </a:cubicBezTo>
                  <a:lnTo>
                    <a:pt x="1373" y="10572"/>
                  </a:lnTo>
                  <a:cubicBezTo>
                    <a:pt x="1473" y="10528"/>
                    <a:pt x="1553" y="10462"/>
                    <a:pt x="1611" y="10376"/>
                  </a:cubicBezTo>
                  <a:cubicBezTo>
                    <a:pt x="1670" y="10290"/>
                    <a:pt x="1699" y="10193"/>
                    <a:pt x="1701" y="10084"/>
                  </a:cubicBezTo>
                  <a:cubicBezTo>
                    <a:pt x="1702" y="9974"/>
                    <a:pt x="1675" y="9851"/>
                    <a:pt x="1618" y="9714"/>
                  </a:cubicBezTo>
                  <a:cubicBezTo>
                    <a:pt x="1573" y="9606"/>
                    <a:pt x="1513" y="9517"/>
                    <a:pt x="1438" y="9447"/>
                  </a:cubicBezTo>
                  <a:cubicBezTo>
                    <a:pt x="1362" y="9377"/>
                    <a:pt x="1279" y="9334"/>
                    <a:pt x="1189" y="9317"/>
                  </a:cubicBezTo>
                  <a:cubicBezTo>
                    <a:pt x="1132" y="9307"/>
                    <a:pt x="1078" y="9305"/>
                    <a:pt x="1025" y="9314"/>
                  </a:cubicBezTo>
                  <a:close/>
                  <a:moveTo>
                    <a:pt x="13578" y="9336"/>
                  </a:moveTo>
                  <a:cubicBezTo>
                    <a:pt x="13476" y="9356"/>
                    <a:pt x="13386" y="9404"/>
                    <a:pt x="13307" y="9480"/>
                  </a:cubicBezTo>
                  <a:cubicBezTo>
                    <a:pt x="13229" y="9556"/>
                    <a:pt x="13161" y="9663"/>
                    <a:pt x="13104" y="9800"/>
                  </a:cubicBezTo>
                  <a:cubicBezTo>
                    <a:pt x="13059" y="9908"/>
                    <a:pt x="13039" y="10014"/>
                    <a:pt x="13043" y="10117"/>
                  </a:cubicBezTo>
                  <a:cubicBezTo>
                    <a:pt x="13047" y="10220"/>
                    <a:pt x="13075" y="10309"/>
                    <a:pt x="13127" y="10384"/>
                  </a:cubicBezTo>
                  <a:cubicBezTo>
                    <a:pt x="13179" y="10460"/>
                    <a:pt x="13246" y="10514"/>
                    <a:pt x="13326" y="10548"/>
                  </a:cubicBezTo>
                  <a:cubicBezTo>
                    <a:pt x="13407" y="10581"/>
                    <a:pt x="13488" y="10590"/>
                    <a:pt x="13568" y="10574"/>
                  </a:cubicBezTo>
                  <a:cubicBezTo>
                    <a:pt x="13648" y="10558"/>
                    <a:pt x="13726" y="10515"/>
                    <a:pt x="13803" y="10443"/>
                  </a:cubicBezTo>
                  <a:cubicBezTo>
                    <a:pt x="13856" y="10394"/>
                    <a:pt x="13934" y="10295"/>
                    <a:pt x="14039" y="10148"/>
                  </a:cubicBezTo>
                  <a:cubicBezTo>
                    <a:pt x="14143" y="10000"/>
                    <a:pt x="14221" y="9914"/>
                    <a:pt x="14272" y="9890"/>
                  </a:cubicBezTo>
                  <a:cubicBezTo>
                    <a:pt x="14323" y="9865"/>
                    <a:pt x="14377" y="9864"/>
                    <a:pt x="14431" y="9887"/>
                  </a:cubicBezTo>
                  <a:cubicBezTo>
                    <a:pt x="14494" y="9913"/>
                    <a:pt x="14536" y="9963"/>
                    <a:pt x="14557" y="10037"/>
                  </a:cubicBezTo>
                  <a:cubicBezTo>
                    <a:pt x="14579" y="10111"/>
                    <a:pt x="14564" y="10208"/>
                    <a:pt x="14514" y="10330"/>
                  </a:cubicBezTo>
                  <a:cubicBezTo>
                    <a:pt x="14465" y="10446"/>
                    <a:pt x="14405" y="10524"/>
                    <a:pt x="14331" y="10563"/>
                  </a:cubicBezTo>
                  <a:cubicBezTo>
                    <a:pt x="14258" y="10603"/>
                    <a:pt x="14170" y="10607"/>
                    <a:pt x="14070" y="10578"/>
                  </a:cubicBezTo>
                  <a:lnTo>
                    <a:pt x="14006" y="10776"/>
                  </a:lnTo>
                  <a:cubicBezTo>
                    <a:pt x="14096" y="10809"/>
                    <a:pt x="14185" y="10818"/>
                    <a:pt x="14275" y="10801"/>
                  </a:cubicBezTo>
                  <a:cubicBezTo>
                    <a:pt x="14364" y="10784"/>
                    <a:pt x="14445" y="10740"/>
                    <a:pt x="14516" y="10670"/>
                  </a:cubicBezTo>
                  <a:cubicBezTo>
                    <a:pt x="14588" y="10599"/>
                    <a:pt x="14648" y="10506"/>
                    <a:pt x="14694" y="10394"/>
                  </a:cubicBezTo>
                  <a:cubicBezTo>
                    <a:pt x="14737" y="10292"/>
                    <a:pt x="14758" y="10192"/>
                    <a:pt x="14758" y="10094"/>
                  </a:cubicBezTo>
                  <a:cubicBezTo>
                    <a:pt x="14758" y="9997"/>
                    <a:pt x="14733" y="9913"/>
                    <a:pt x="14685" y="9842"/>
                  </a:cubicBezTo>
                  <a:cubicBezTo>
                    <a:pt x="14636" y="9771"/>
                    <a:pt x="14574" y="9719"/>
                    <a:pt x="14497" y="9687"/>
                  </a:cubicBezTo>
                  <a:cubicBezTo>
                    <a:pt x="14428" y="9659"/>
                    <a:pt x="14357" y="9650"/>
                    <a:pt x="14287" y="9663"/>
                  </a:cubicBezTo>
                  <a:cubicBezTo>
                    <a:pt x="14216" y="9675"/>
                    <a:pt x="14146" y="9709"/>
                    <a:pt x="14078" y="9766"/>
                  </a:cubicBezTo>
                  <a:cubicBezTo>
                    <a:pt x="14026" y="9810"/>
                    <a:pt x="13954" y="9894"/>
                    <a:pt x="13863" y="10020"/>
                  </a:cubicBezTo>
                  <a:cubicBezTo>
                    <a:pt x="13772" y="10145"/>
                    <a:pt x="13709" y="10225"/>
                    <a:pt x="13677" y="10259"/>
                  </a:cubicBezTo>
                  <a:cubicBezTo>
                    <a:pt x="13626" y="10312"/>
                    <a:pt x="13578" y="10345"/>
                    <a:pt x="13532" y="10358"/>
                  </a:cubicBezTo>
                  <a:cubicBezTo>
                    <a:pt x="13485" y="10371"/>
                    <a:pt x="13437" y="10368"/>
                    <a:pt x="13389" y="10348"/>
                  </a:cubicBezTo>
                  <a:cubicBezTo>
                    <a:pt x="13343" y="10329"/>
                    <a:pt x="13305" y="10296"/>
                    <a:pt x="13278" y="10251"/>
                  </a:cubicBezTo>
                  <a:cubicBezTo>
                    <a:pt x="13250" y="10206"/>
                    <a:pt x="13237" y="10150"/>
                    <a:pt x="13238" y="10082"/>
                  </a:cubicBezTo>
                  <a:cubicBezTo>
                    <a:pt x="13240" y="10014"/>
                    <a:pt x="13256" y="9942"/>
                    <a:pt x="13288" y="9865"/>
                  </a:cubicBezTo>
                  <a:cubicBezTo>
                    <a:pt x="13323" y="9779"/>
                    <a:pt x="13371" y="9708"/>
                    <a:pt x="13429" y="9651"/>
                  </a:cubicBezTo>
                  <a:cubicBezTo>
                    <a:pt x="13488" y="9595"/>
                    <a:pt x="13548" y="9560"/>
                    <a:pt x="13611" y="9547"/>
                  </a:cubicBezTo>
                  <a:cubicBezTo>
                    <a:pt x="13673" y="9535"/>
                    <a:pt x="13744" y="9540"/>
                    <a:pt x="13823" y="9562"/>
                  </a:cubicBezTo>
                  <a:lnTo>
                    <a:pt x="13884" y="9366"/>
                  </a:lnTo>
                  <a:cubicBezTo>
                    <a:pt x="13782" y="9327"/>
                    <a:pt x="13680" y="9317"/>
                    <a:pt x="13578" y="9336"/>
                  </a:cubicBezTo>
                  <a:close/>
                  <a:moveTo>
                    <a:pt x="4531" y="13056"/>
                  </a:moveTo>
                  <a:cubicBezTo>
                    <a:pt x="4473" y="13070"/>
                    <a:pt x="4420" y="13093"/>
                    <a:pt x="4373" y="13126"/>
                  </a:cubicBezTo>
                  <a:cubicBezTo>
                    <a:pt x="4297" y="13178"/>
                    <a:pt x="4242" y="13245"/>
                    <a:pt x="4209" y="13325"/>
                  </a:cubicBezTo>
                  <a:cubicBezTo>
                    <a:pt x="4175" y="13407"/>
                    <a:pt x="4166" y="13487"/>
                    <a:pt x="4182" y="13567"/>
                  </a:cubicBezTo>
                  <a:cubicBezTo>
                    <a:pt x="4199" y="13647"/>
                    <a:pt x="4243" y="13725"/>
                    <a:pt x="4314" y="13802"/>
                  </a:cubicBezTo>
                  <a:cubicBezTo>
                    <a:pt x="4363" y="13855"/>
                    <a:pt x="4462" y="13933"/>
                    <a:pt x="4610" y="14038"/>
                  </a:cubicBezTo>
                  <a:cubicBezTo>
                    <a:pt x="4757" y="14142"/>
                    <a:pt x="4843" y="14220"/>
                    <a:pt x="4867" y="14271"/>
                  </a:cubicBezTo>
                  <a:cubicBezTo>
                    <a:pt x="4892" y="14322"/>
                    <a:pt x="4893" y="14376"/>
                    <a:pt x="4871" y="14430"/>
                  </a:cubicBezTo>
                  <a:cubicBezTo>
                    <a:pt x="4845" y="14493"/>
                    <a:pt x="4794" y="14535"/>
                    <a:pt x="4720" y="14556"/>
                  </a:cubicBezTo>
                  <a:cubicBezTo>
                    <a:pt x="4647" y="14578"/>
                    <a:pt x="4549" y="14563"/>
                    <a:pt x="4428" y="14513"/>
                  </a:cubicBezTo>
                  <a:cubicBezTo>
                    <a:pt x="4311" y="14464"/>
                    <a:pt x="4233" y="14404"/>
                    <a:pt x="4194" y="14330"/>
                  </a:cubicBezTo>
                  <a:cubicBezTo>
                    <a:pt x="4155" y="14257"/>
                    <a:pt x="4150" y="14170"/>
                    <a:pt x="4179" y="14070"/>
                  </a:cubicBezTo>
                  <a:lnTo>
                    <a:pt x="3981" y="14005"/>
                  </a:lnTo>
                  <a:cubicBezTo>
                    <a:pt x="3947" y="14095"/>
                    <a:pt x="3939" y="14185"/>
                    <a:pt x="3956" y="14275"/>
                  </a:cubicBezTo>
                  <a:cubicBezTo>
                    <a:pt x="3973" y="14364"/>
                    <a:pt x="4017" y="14445"/>
                    <a:pt x="4088" y="14516"/>
                  </a:cubicBezTo>
                  <a:cubicBezTo>
                    <a:pt x="4159" y="14588"/>
                    <a:pt x="4250" y="14647"/>
                    <a:pt x="4363" y="14693"/>
                  </a:cubicBezTo>
                  <a:cubicBezTo>
                    <a:pt x="4465" y="14736"/>
                    <a:pt x="4564" y="14757"/>
                    <a:pt x="4662" y="14757"/>
                  </a:cubicBezTo>
                  <a:cubicBezTo>
                    <a:pt x="4760" y="14757"/>
                    <a:pt x="4845" y="14733"/>
                    <a:pt x="4916" y="14684"/>
                  </a:cubicBezTo>
                  <a:cubicBezTo>
                    <a:pt x="4987" y="14636"/>
                    <a:pt x="5037" y="14573"/>
                    <a:pt x="5069" y="14497"/>
                  </a:cubicBezTo>
                  <a:cubicBezTo>
                    <a:pt x="5098" y="14427"/>
                    <a:pt x="5106" y="14357"/>
                    <a:pt x="5094" y="14286"/>
                  </a:cubicBezTo>
                  <a:cubicBezTo>
                    <a:pt x="5082" y="14215"/>
                    <a:pt x="5047" y="14145"/>
                    <a:pt x="4990" y="14078"/>
                  </a:cubicBezTo>
                  <a:cubicBezTo>
                    <a:pt x="4947" y="14025"/>
                    <a:pt x="4863" y="13953"/>
                    <a:pt x="4738" y="13862"/>
                  </a:cubicBezTo>
                  <a:cubicBezTo>
                    <a:pt x="4612" y="13771"/>
                    <a:pt x="4533" y="13709"/>
                    <a:pt x="4499" y="13677"/>
                  </a:cubicBezTo>
                  <a:cubicBezTo>
                    <a:pt x="4445" y="13626"/>
                    <a:pt x="4412" y="13577"/>
                    <a:pt x="4399" y="13531"/>
                  </a:cubicBezTo>
                  <a:cubicBezTo>
                    <a:pt x="4386" y="13484"/>
                    <a:pt x="4389" y="13436"/>
                    <a:pt x="4409" y="13388"/>
                  </a:cubicBezTo>
                  <a:cubicBezTo>
                    <a:pt x="4428" y="13342"/>
                    <a:pt x="4461" y="13304"/>
                    <a:pt x="4506" y="13277"/>
                  </a:cubicBezTo>
                  <a:cubicBezTo>
                    <a:pt x="4551" y="13249"/>
                    <a:pt x="4607" y="13236"/>
                    <a:pt x="4675" y="13237"/>
                  </a:cubicBezTo>
                  <a:cubicBezTo>
                    <a:pt x="4743" y="13239"/>
                    <a:pt x="4816" y="13255"/>
                    <a:pt x="4892" y="13287"/>
                  </a:cubicBezTo>
                  <a:cubicBezTo>
                    <a:pt x="4978" y="13322"/>
                    <a:pt x="5050" y="13370"/>
                    <a:pt x="5106" y="13428"/>
                  </a:cubicBezTo>
                  <a:cubicBezTo>
                    <a:pt x="5163" y="13487"/>
                    <a:pt x="5197" y="13547"/>
                    <a:pt x="5210" y="13610"/>
                  </a:cubicBezTo>
                  <a:cubicBezTo>
                    <a:pt x="5223" y="13672"/>
                    <a:pt x="5218" y="13743"/>
                    <a:pt x="5195" y="13822"/>
                  </a:cubicBezTo>
                  <a:lnTo>
                    <a:pt x="5391" y="13883"/>
                  </a:lnTo>
                  <a:cubicBezTo>
                    <a:pt x="5431" y="13781"/>
                    <a:pt x="5440" y="13679"/>
                    <a:pt x="5421" y="13577"/>
                  </a:cubicBezTo>
                  <a:cubicBezTo>
                    <a:pt x="5402" y="13475"/>
                    <a:pt x="5354" y="13385"/>
                    <a:pt x="5277" y="13306"/>
                  </a:cubicBezTo>
                  <a:cubicBezTo>
                    <a:pt x="5201" y="13228"/>
                    <a:pt x="5094" y="13160"/>
                    <a:pt x="4957" y="13103"/>
                  </a:cubicBezTo>
                  <a:cubicBezTo>
                    <a:pt x="4849" y="13058"/>
                    <a:pt x="4743" y="13038"/>
                    <a:pt x="4640" y="13042"/>
                  </a:cubicBezTo>
                  <a:cubicBezTo>
                    <a:pt x="4602" y="13043"/>
                    <a:pt x="4566" y="13048"/>
                    <a:pt x="4531" y="13056"/>
                  </a:cubicBezTo>
                  <a:close/>
                  <a:moveTo>
                    <a:pt x="9910" y="13076"/>
                  </a:moveTo>
                  <a:cubicBezTo>
                    <a:pt x="9849" y="13090"/>
                    <a:pt x="9784" y="13110"/>
                    <a:pt x="9715" y="13139"/>
                  </a:cubicBezTo>
                  <a:cubicBezTo>
                    <a:pt x="9607" y="13184"/>
                    <a:pt x="9518" y="13244"/>
                    <a:pt x="9448" y="13320"/>
                  </a:cubicBezTo>
                  <a:cubicBezTo>
                    <a:pt x="9378" y="13395"/>
                    <a:pt x="9334" y="13478"/>
                    <a:pt x="9317" y="13569"/>
                  </a:cubicBezTo>
                  <a:cubicBezTo>
                    <a:pt x="9300" y="13659"/>
                    <a:pt x="9309" y="13744"/>
                    <a:pt x="9342" y="13825"/>
                  </a:cubicBezTo>
                  <a:cubicBezTo>
                    <a:pt x="9376" y="13906"/>
                    <a:pt x="9427" y="13969"/>
                    <a:pt x="9495" y="14014"/>
                  </a:cubicBezTo>
                  <a:cubicBezTo>
                    <a:pt x="9563" y="14059"/>
                    <a:pt x="9649" y="14084"/>
                    <a:pt x="9754" y="14088"/>
                  </a:cubicBezTo>
                  <a:cubicBezTo>
                    <a:pt x="9826" y="14091"/>
                    <a:pt x="9952" y="14076"/>
                    <a:pt x="10130" y="14046"/>
                  </a:cubicBezTo>
                  <a:cubicBezTo>
                    <a:pt x="10308" y="14015"/>
                    <a:pt x="10424" y="14009"/>
                    <a:pt x="10477" y="14028"/>
                  </a:cubicBezTo>
                  <a:cubicBezTo>
                    <a:pt x="10531" y="14047"/>
                    <a:pt x="10569" y="14084"/>
                    <a:pt x="10592" y="14138"/>
                  </a:cubicBezTo>
                  <a:cubicBezTo>
                    <a:pt x="10618" y="14201"/>
                    <a:pt x="10612" y="14266"/>
                    <a:pt x="10575" y="14334"/>
                  </a:cubicBezTo>
                  <a:cubicBezTo>
                    <a:pt x="10538" y="14401"/>
                    <a:pt x="10459" y="14460"/>
                    <a:pt x="10338" y="14510"/>
                  </a:cubicBezTo>
                  <a:cubicBezTo>
                    <a:pt x="10221" y="14558"/>
                    <a:pt x="10123" y="14571"/>
                    <a:pt x="10043" y="14547"/>
                  </a:cubicBezTo>
                  <a:cubicBezTo>
                    <a:pt x="9963" y="14522"/>
                    <a:pt x="9898" y="14464"/>
                    <a:pt x="9848" y="14373"/>
                  </a:cubicBezTo>
                  <a:lnTo>
                    <a:pt x="9662" y="14467"/>
                  </a:lnTo>
                  <a:cubicBezTo>
                    <a:pt x="9702" y="14554"/>
                    <a:pt x="9760" y="14623"/>
                    <a:pt x="9835" y="14675"/>
                  </a:cubicBezTo>
                  <a:cubicBezTo>
                    <a:pt x="9911" y="14726"/>
                    <a:pt x="9998" y="14752"/>
                    <a:pt x="10099" y="14753"/>
                  </a:cubicBezTo>
                  <a:cubicBezTo>
                    <a:pt x="10200" y="14753"/>
                    <a:pt x="10307" y="14730"/>
                    <a:pt x="10419" y="14683"/>
                  </a:cubicBezTo>
                  <a:cubicBezTo>
                    <a:pt x="10521" y="14641"/>
                    <a:pt x="10606" y="14586"/>
                    <a:pt x="10676" y="14517"/>
                  </a:cubicBezTo>
                  <a:cubicBezTo>
                    <a:pt x="10745" y="14448"/>
                    <a:pt x="10787" y="14371"/>
                    <a:pt x="10803" y="14287"/>
                  </a:cubicBezTo>
                  <a:cubicBezTo>
                    <a:pt x="10819" y="14202"/>
                    <a:pt x="10811" y="14121"/>
                    <a:pt x="10779" y="14045"/>
                  </a:cubicBezTo>
                  <a:cubicBezTo>
                    <a:pt x="10750" y="13975"/>
                    <a:pt x="10706" y="13920"/>
                    <a:pt x="10648" y="13878"/>
                  </a:cubicBezTo>
                  <a:cubicBezTo>
                    <a:pt x="10589" y="13837"/>
                    <a:pt x="10516" y="13812"/>
                    <a:pt x="10428" y="13804"/>
                  </a:cubicBezTo>
                  <a:cubicBezTo>
                    <a:pt x="10360" y="13798"/>
                    <a:pt x="10249" y="13806"/>
                    <a:pt x="10096" y="13831"/>
                  </a:cubicBezTo>
                  <a:cubicBezTo>
                    <a:pt x="9943" y="13855"/>
                    <a:pt x="9842" y="13867"/>
                    <a:pt x="9795" y="13868"/>
                  </a:cubicBezTo>
                  <a:cubicBezTo>
                    <a:pt x="9722" y="13870"/>
                    <a:pt x="9664" y="13860"/>
                    <a:pt x="9622" y="13836"/>
                  </a:cubicBezTo>
                  <a:cubicBezTo>
                    <a:pt x="9580" y="13812"/>
                    <a:pt x="9549" y="13776"/>
                    <a:pt x="9529" y="13729"/>
                  </a:cubicBezTo>
                  <a:cubicBezTo>
                    <a:pt x="9510" y="13682"/>
                    <a:pt x="9506" y="13633"/>
                    <a:pt x="9518" y="13581"/>
                  </a:cubicBezTo>
                  <a:cubicBezTo>
                    <a:pt x="9530" y="13530"/>
                    <a:pt x="9561" y="13480"/>
                    <a:pt x="9610" y="13433"/>
                  </a:cubicBezTo>
                  <a:cubicBezTo>
                    <a:pt x="9660" y="13386"/>
                    <a:pt x="9722" y="13346"/>
                    <a:pt x="9799" y="13315"/>
                  </a:cubicBezTo>
                  <a:cubicBezTo>
                    <a:pt x="9885" y="13279"/>
                    <a:pt x="9968" y="13262"/>
                    <a:pt x="10050" y="13264"/>
                  </a:cubicBezTo>
                  <a:cubicBezTo>
                    <a:pt x="10131" y="13265"/>
                    <a:pt x="10198" y="13283"/>
                    <a:pt x="10251" y="13318"/>
                  </a:cubicBezTo>
                  <a:cubicBezTo>
                    <a:pt x="10304" y="13353"/>
                    <a:pt x="10351" y="13407"/>
                    <a:pt x="10391" y="13479"/>
                  </a:cubicBezTo>
                  <a:lnTo>
                    <a:pt x="10573" y="13384"/>
                  </a:lnTo>
                  <a:cubicBezTo>
                    <a:pt x="10528" y="13284"/>
                    <a:pt x="10463" y="13205"/>
                    <a:pt x="10377" y="13146"/>
                  </a:cubicBezTo>
                  <a:cubicBezTo>
                    <a:pt x="10291" y="13088"/>
                    <a:pt x="10194" y="13057"/>
                    <a:pt x="10085" y="13056"/>
                  </a:cubicBezTo>
                  <a:cubicBezTo>
                    <a:pt x="10030" y="13055"/>
                    <a:pt x="9972" y="13062"/>
                    <a:pt x="9910" y="13076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9T Gear"/>
          <p:cNvSpPr>
            <a:spLocks/>
          </p:cNvSpPr>
          <p:nvPr/>
        </p:nvSpPr>
        <p:spPr bwMode="auto">
          <a:xfrm>
            <a:off x="1819960" y="3044850"/>
            <a:ext cx="237629" cy="233492"/>
          </a:xfrm>
          <a:custGeom>
            <a:avLst/>
            <a:gdLst>
              <a:gd name="T0" fmla="*/ 3674 w 4445"/>
              <a:gd name="T1" fmla="*/ 3814 h 4365"/>
              <a:gd name="T2" fmla="*/ 2760 w 4445"/>
              <a:gd name="T3" fmla="*/ 3546 h 4365"/>
              <a:gd name="T4" fmla="*/ 2272 w 4445"/>
              <a:gd name="T5" fmla="*/ 4358 h 4365"/>
              <a:gd name="T6" fmla="*/ 1746 w 4445"/>
              <a:gd name="T7" fmla="*/ 3569 h 4365"/>
              <a:gd name="T8" fmla="*/ 846 w 4445"/>
              <a:gd name="T9" fmla="*/ 3879 h 4365"/>
              <a:gd name="T10" fmla="*/ 954 w 4445"/>
              <a:gd name="T11" fmla="*/ 2939 h 4365"/>
              <a:gd name="T12" fmla="*/ 64 w 4445"/>
              <a:gd name="T13" fmla="*/ 2602 h 4365"/>
              <a:gd name="T14" fmla="*/ 754 w 4445"/>
              <a:gd name="T15" fmla="*/ 1950 h 4365"/>
              <a:gd name="T16" fmla="*/ 291 w 4445"/>
              <a:gd name="T17" fmla="*/ 1124 h 4365"/>
              <a:gd name="T18" fmla="*/ 1242 w 4445"/>
              <a:gd name="T19" fmla="*/ 1066 h 4365"/>
              <a:gd name="T20" fmla="*/ 1421 w 4445"/>
              <a:gd name="T21" fmla="*/ 137 h 4365"/>
              <a:gd name="T22" fmla="*/ 2187 w 4445"/>
              <a:gd name="T23" fmla="*/ 700 h 4365"/>
              <a:gd name="T24" fmla="*/ 2926 w 4445"/>
              <a:gd name="T25" fmla="*/ 103 h 4365"/>
              <a:gd name="T26" fmla="*/ 3148 w 4445"/>
              <a:gd name="T27" fmla="*/ 1023 h 4365"/>
              <a:gd name="T28" fmla="*/ 4101 w 4445"/>
              <a:gd name="T29" fmla="*/ 1037 h 4365"/>
              <a:gd name="T30" fmla="*/ 3676 w 4445"/>
              <a:gd name="T31" fmla="*/ 1884 h 4365"/>
              <a:gd name="T32" fmla="*/ 4396 w 4445"/>
              <a:gd name="T33" fmla="*/ 2503 h 4365"/>
              <a:gd name="T34" fmla="*/ 3523 w 4445"/>
              <a:gd name="T35" fmla="*/ 2880 h 4365"/>
              <a:gd name="T36" fmla="*/ 3674 w 4445"/>
              <a:gd name="T37" fmla="*/ 3814 h 4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45" h="4365">
                <a:moveTo>
                  <a:pt x="3674" y="3814"/>
                </a:moveTo>
                <a:cubicBezTo>
                  <a:pt x="3430" y="4027"/>
                  <a:pt x="3062" y="3429"/>
                  <a:pt x="2760" y="3546"/>
                </a:cubicBezTo>
                <a:cubicBezTo>
                  <a:pt x="2459" y="3663"/>
                  <a:pt x="2595" y="4350"/>
                  <a:pt x="2272" y="4358"/>
                </a:cubicBezTo>
                <a:cubicBezTo>
                  <a:pt x="1948" y="4365"/>
                  <a:pt x="2053" y="3672"/>
                  <a:pt x="1746" y="3569"/>
                </a:cubicBezTo>
                <a:cubicBezTo>
                  <a:pt x="1439" y="3466"/>
                  <a:pt x="1099" y="4080"/>
                  <a:pt x="846" y="3879"/>
                </a:cubicBezTo>
                <a:cubicBezTo>
                  <a:pt x="593" y="3678"/>
                  <a:pt x="1122" y="3214"/>
                  <a:pt x="954" y="2939"/>
                </a:cubicBezTo>
                <a:cubicBezTo>
                  <a:pt x="785" y="2664"/>
                  <a:pt x="127" y="2917"/>
                  <a:pt x="64" y="2602"/>
                </a:cubicBezTo>
                <a:cubicBezTo>
                  <a:pt x="0" y="2286"/>
                  <a:pt x="706" y="2268"/>
                  <a:pt x="754" y="1950"/>
                </a:cubicBezTo>
                <a:cubicBezTo>
                  <a:pt x="803" y="1632"/>
                  <a:pt x="135" y="1406"/>
                  <a:pt x="291" y="1124"/>
                </a:cubicBezTo>
                <a:cubicBezTo>
                  <a:pt x="446" y="842"/>
                  <a:pt x="998" y="1278"/>
                  <a:pt x="1242" y="1066"/>
                </a:cubicBezTo>
                <a:cubicBezTo>
                  <a:pt x="1485" y="854"/>
                  <a:pt x="1120" y="254"/>
                  <a:pt x="1421" y="137"/>
                </a:cubicBezTo>
                <a:cubicBezTo>
                  <a:pt x="1723" y="20"/>
                  <a:pt x="1863" y="707"/>
                  <a:pt x="2187" y="700"/>
                </a:cubicBezTo>
                <a:cubicBezTo>
                  <a:pt x="2511" y="692"/>
                  <a:pt x="2619" y="0"/>
                  <a:pt x="2926" y="103"/>
                </a:cubicBezTo>
                <a:cubicBezTo>
                  <a:pt x="3233" y="206"/>
                  <a:pt x="2896" y="821"/>
                  <a:pt x="3148" y="1023"/>
                </a:cubicBezTo>
                <a:cubicBezTo>
                  <a:pt x="3401" y="1224"/>
                  <a:pt x="3932" y="762"/>
                  <a:pt x="4101" y="1037"/>
                </a:cubicBezTo>
                <a:cubicBezTo>
                  <a:pt x="4269" y="1312"/>
                  <a:pt x="3612" y="1568"/>
                  <a:pt x="3676" y="1884"/>
                </a:cubicBezTo>
                <a:cubicBezTo>
                  <a:pt x="3739" y="2199"/>
                  <a:pt x="4445" y="2185"/>
                  <a:pt x="4396" y="2503"/>
                </a:cubicBezTo>
                <a:cubicBezTo>
                  <a:pt x="4347" y="2821"/>
                  <a:pt x="3678" y="2598"/>
                  <a:pt x="3523" y="2880"/>
                </a:cubicBezTo>
                <a:cubicBezTo>
                  <a:pt x="3367" y="3162"/>
                  <a:pt x="3917" y="3602"/>
                  <a:pt x="3674" y="3814"/>
                </a:cubicBezTo>
                <a:close/>
              </a:path>
            </a:pathLst>
          </a:custGeom>
          <a:solidFill>
            <a:srgbClr val="CCCC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9 Label"/>
          <p:cNvSpPr>
            <a:spLocks noEditPoints="1"/>
          </p:cNvSpPr>
          <p:nvPr/>
        </p:nvSpPr>
        <p:spPr bwMode="auto">
          <a:xfrm>
            <a:off x="1919241" y="3133099"/>
            <a:ext cx="39988" cy="62050"/>
          </a:xfrm>
          <a:custGeom>
            <a:avLst/>
            <a:gdLst>
              <a:gd name="T0" fmla="*/ 21 w 747"/>
              <a:gd name="T1" fmla="*/ 878 h 1160"/>
              <a:gd name="T2" fmla="*/ 155 w 747"/>
              <a:gd name="T3" fmla="*/ 866 h 1160"/>
              <a:gd name="T4" fmla="*/ 221 w 747"/>
              <a:gd name="T5" fmla="*/ 1003 h 1160"/>
              <a:gd name="T6" fmla="*/ 344 w 747"/>
              <a:gd name="T7" fmla="*/ 1045 h 1160"/>
              <a:gd name="T8" fmla="*/ 457 w 747"/>
              <a:gd name="T9" fmla="*/ 1016 h 1160"/>
              <a:gd name="T10" fmla="*/ 536 w 747"/>
              <a:gd name="T11" fmla="*/ 937 h 1160"/>
              <a:gd name="T12" fmla="*/ 588 w 747"/>
              <a:gd name="T13" fmla="*/ 804 h 1160"/>
              <a:gd name="T14" fmla="*/ 609 w 747"/>
              <a:gd name="T15" fmla="*/ 634 h 1160"/>
              <a:gd name="T16" fmla="*/ 608 w 747"/>
              <a:gd name="T17" fmla="*/ 606 h 1160"/>
              <a:gd name="T18" fmla="*/ 494 w 747"/>
              <a:gd name="T19" fmla="*/ 714 h 1160"/>
              <a:gd name="T20" fmla="*/ 337 w 747"/>
              <a:gd name="T21" fmla="*/ 756 h 1160"/>
              <a:gd name="T22" fmla="*/ 98 w 747"/>
              <a:gd name="T23" fmla="*/ 653 h 1160"/>
              <a:gd name="T24" fmla="*/ 0 w 747"/>
              <a:gd name="T25" fmla="*/ 384 h 1160"/>
              <a:gd name="T26" fmla="*/ 102 w 747"/>
              <a:gd name="T27" fmla="*/ 105 h 1160"/>
              <a:gd name="T28" fmla="*/ 358 w 747"/>
              <a:gd name="T29" fmla="*/ 0 h 1160"/>
              <a:gd name="T30" fmla="*/ 560 w 747"/>
              <a:gd name="T31" fmla="*/ 60 h 1160"/>
              <a:gd name="T32" fmla="*/ 700 w 747"/>
              <a:gd name="T33" fmla="*/ 230 h 1160"/>
              <a:gd name="T34" fmla="*/ 747 w 747"/>
              <a:gd name="T35" fmla="*/ 549 h 1160"/>
              <a:gd name="T36" fmla="*/ 700 w 747"/>
              <a:gd name="T37" fmla="*/ 896 h 1160"/>
              <a:gd name="T38" fmla="*/ 559 w 747"/>
              <a:gd name="T39" fmla="*/ 1093 h 1160"/>
              <a:gd name="T40" fmla="*/ 341 w 747"/>
              <a:gd name="T41" fmla="*/ 1160 h 1160"/>
              <a:gd name="T42" fmla="*/ 123 w 747"/>
              <a:gd name="T43" fmla="*/ 1086 h 1160"/>
              <a:gd name="T44" fmla="*/ 21 w 747"/>
              <a:gd name="T45" fmla="*/ 878 h 1160"/>
              <a:gd name="T46" fmla="*/ 593 w 747"/>
              <a:gd name="T47" fmla="*/ 377 h 1160"/>
              <a:gd name="T48" fmla="*/ 529 w 747"/>
              <a:gd name="T49" fmla="*/ 186 h 1160"/>
              <a:gd name="T50" fmla="*/ 375 w 747"/>
              <a:gd name="T51" fmla="*/ 115 h 1160"/>
              <a:gd name="T52" fmla="*/ 213 w 747"/>
              <a:gd name="T53" fmla="*/ 191 h 1160"/>
              <a:gd name="T54" fmla="*/ 144 w 747"/>
              <a:gd name="T55" fmla="*/ 388 h 1160"/>
              <a:gd name="T56" fmla="*/ 209 w 747"/>
              <a:gd name="T57" fmla="*/ 564 h 1160"/>
              <a:gd name="T58" fmla="*/ 371 w 747"/>
              <a:gd name="T59" fmla="*/ 632 h 1160"/>
              <a:gd name="T60" fmla="*/ 530 w 747"/>
              <a:gd name="T61" fmla="*/ 564 h 1160"/>
              <a:gd name="T62" fmla="*/ 593 w 747"/>
              <a:gd name="T63" fmla="*/ 377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7" h="1160">
                <a:moveTo>
                  <a:pt x="21" y="878"/>
                </a:moveTo>
                <a:lnTo>
                  <a:pt x="155" y="866"/>
                </a:lnTo>
                <a:cubicBezTo>
                  <a:pt x="167" y="929"/>
                  <a:pt x="189" y="974"/>
                  <a:pt x="221" y="1003"/>
                </a:cubicBezTo>
                <a:cubicBezTo>
                  <a:pt x="253" y="1031"/>
                  <a:pt x="294" y="1045"/>
                  <a:pt x="344" y="1045"/>
                </a:cubicBezTo>
                <a:cubicBezTo>
                  <a:pt x="387" y="1045"/>
                  <a:pt x="424" y="1036"/>
                  <a:pt x="457" y="1016"/>
                </a:cubicBezTo>
                <a:cubicBezTo>
                  <a:pt x="489" y="996"/>
                  <a:pt x="515" y="970"/>
                  <a:pt x="536" y="937"/>
                </a:cubicBezTo>
                <a:cubicBezTo>
                  <a:pt x="557" y="904"/>
                  <a:pt x="574" y="860"/>
                  <a:pt x="588" y="804"/>
                </a:cubicBezTo>
                <a:cubicBezTo>
                  <a:pt x="602" y="749"/>
                  <a:pt x="609" y="692"/>
                  <a:pt x="609" y="634"/>
                </a:cubicBezTo>
                <a:cubicBezTo>
                  <a:pt x="609" y="628"/>
                  <a:pt x="609" y="618"/>
                  <a:pt x="608" y="606"/>
                </a:cubicBezTo>
                <a:cubicBezTo>
                  <a:pt x="580" y="650"/>
                  <a:pt x="542" y="686"/>
                  <a:pt x="494" y="714"/>
                </a:cubicBezTo>
                <a:cubicBezTo>
                  <a:pt x="445" y="742"/>
                  <a:pt x="393" y="756"/>
                  <a:pt x="337" y="756"/>
                </a:cubicBezTo>
                <a:cubicBezTo>
                  <a:pt x="243" y="756"/>
                  <a:pt x="163" y="721"/>
                  <a:pt x="98" y="653"/>
                </a:cubicBezTo>
                <a:cubicBezTo>
                  <a:pt x="33" y="585"/>
                  <a:pt x="0" y="495"/>
                  <a:pt x="0" y="384"/>
                </a:cubicBezTo>
                <a:cubicBezTo>
                  <a:pt x="0" y="268"/>
                  <a:pt x="34" y="176"/>
                  <a:pt x="102" y="105"/>
                </a:cubicBezTo>
                <a:cubicBezTo>
                  <a:pt x="170" y="35"/>
                  <a:pt x="255" y="0"/>
                  <a:pt x="358" y="0"/>
                </a:cubicBezTo>
                <a:cubicBezTo>
                  <a:pt x="431" y="0"/>
                  <a:pt x="499" y="20"/>
                  <a:pt x="560" y="60"/>
                </a:cubicBezTo>
                <a:cubicBezTo>
                  <a:pt x="621" y="99"/>
                  <a:pt x="668" y="156"/>
                  <a:pt x="700" y="230"/>
                </a:cubicBezTo>
                <a:cubicBezTo>
                  <a:pt x="732" y="303"/>
                  <a:pt x="747" y="410"/>
                  <a:pt x="747" y="549"/>
                </a:cubicBezTo>
                <a:cubicBezTo>
                  <a:pt x="747" y="695"/>
                  <a:pt x="732" y="810"/>
                  <a:pt x="700" y="896"/>
                </a:cubicBezTo>
                <a:cubicBezTo>
                  <a:pt x="669" y="982"/>
                  <a:pt x="622" y="1048"/>
                  <a:pt x="559" y="1093"/>
                </a:cubicBezTo>
                <a:cubicBezTo>
                  <a:pt x="497" y="1138"/>
                  <a:pt x="424" y="1160"/>
                  <a:pt x="341" y="1160"/>
                </a:cubicBezTo>
                <a:cubicBezTo>
                  <a:pt x="252" y="1160"/>
                  <a:pt x="179" y="1135"/>
                  <a:pt x="123" y="1086"/>
                </a:cubicBezTo>
                <a:cubicBezTo>
                  <a:pt x="66" y="1037"/>
                  <a:pt x="33" y="967"/>
                  <a:pt x="21" y="878"/>
                </a:cubicBezTo>
                <a:close/>
                <a:moveTo>
                  <a:pt x="593" y="377"/>
                </a:moveTo>
                <a:cubicBezTo>
                  <a:pt x="593" y="296"/>
                  <a:pt x="571" y="233"/>
                  <a:pt x="529" y="186"/>
                </a:cubicBezTo>
                <a:cubicBezTo>
                  <a:pt x="486" y="139"/>
                  <a:pt x="435" y="115"/>
                  <a:pt x="375" y="115"/>
                </a:cubicBezTo>
                <a:cubicBezTo>
                  <a:pt x="313" y="115"/>
                  <a:pt x="259" y="141"/>
                  <a:pt x="213" y="191"/>
                </a:cubicBezTo>
                <a:cubicBezTo>
                  <a:pt x="167" y="242"/>
                  <a:pt x="144" y="308"/>
                  <a:pt x="144" y="388"/>
                </a:cubicBezTo>
                <a:cubicBezTo>
                  <a:pt x="144" y="460"/>
                  <a:pt x="166" y="519"/>
                  <a:pt x="209" y="564"/>
                </a:cubicBezTo>
                <a:cubicBezTo>
                  <a:pt x="253" y="610"/>
                  <a:pt x="307" y="632"/>
                  <a:pt x="371" y="632"/>
                </a:cubicBezTo>
                <a:cubicBezTo>
                  <a:pt x="436" y="632"/>
                  <a:pt x="489" y="610"/>
                  <a:pt x="530" y="564"/>
                </a:cubicBezTo>
                <a:cubicBezTo>
                  <a:pt x="572" y="519"/>
                  <a:pt x="593" y="457"/>
                  <a:pt x="593" y="37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Yellow Coil"/>
          <p:cNvSpPr>
            <a:spLocks noEditPoints="1"/>
          </p:cNvSpPr>
          <p:nvPr/>
        </p:nvSpPr>
        <p:spPr bwMode="auto">
          <a:xfrm>
            <a:off x="1062492" y="2288300"/>
            <a:ext cx="1763596" cy="2638271"/>
          </a:xfrm>
          <a:custGeom>
            <a:avLst/>
            <a:gdLst>
              <a:gd name="T0" fmla="*/ 16854 w 32983"/>
              <a:gd name="T1" fmla="*/ 0 h 49354"/>
              <a:gd name="T2" fmla="*/ 0 w 32983"/>
              <a:gd name="T3" fmla="*/ 16842 h 49354"/>
              <a:gd name="T4" fmla="*/ 13534 w 32983"/>
              <a:gd name="T5" fmla="*/ 33319 h 49354"/>
              <a:gd name="T6" fmla="*/ 13707 w 32983"/>
              <a:gd name="T7" fmla="*/ 33289 h 49354"/>
              <a:gd name="T8" fmla="*/ 13806 w 32983"/>
              <a:gd name="T9" fmla="*/ 33143 h 49354"/>
              <a:gd name="T10" fmla="*/ 13770 w 32983"/>
              <a:gd name="T11" fmla="*/ 32971 h 49354"/>
              <a:gd name="T12" fmla="*/ 13622 w 32983"/>
              <a:gd name="T13" fmla="*/ 32877 h 49354"/>
              <a:gd name="T14" fmla="*/ 451 w 32983"/>
              <a:gd name="T15" fmla="*/ 16842 h 49354"/>
              <a:gd name="T16" fmla="*/ 16854 w 32983"/>
              <a:gd name="T17" fmla="*/ 452 h 49354"/>
              <a:gd name="T18" fmla="*/ 32531 w 32983"/>
              <a:gd name="T19" fmla="*/ 16118 h 49354"/>
              <a:gd name="T20" fmla="*/ 22268 w 32983"/>
              <a:gd name="T21" fmla="*/ 30823 h 49354"/>
              <a:gd name="T22" fmla="*/ 22268 w 32983"/>
              <a:gd name="T23" fmla="*/ 30438 h 49354"/>
              <a:gd name="T24" fmla="*/ 22268 w 32983"/>
              <a:gd name="T25" fmla="*/ 30329 h 49354"/>
              <a:gd name="T26" fmla="*/ 22268 w 32983"/>
              <a:gd name="T27" fmla="*/ 30117 h 49354"/>
              <a:gd name="T28" fmla="*/ 22268 w 32983"/>
              <a:gd name="T29" fmla="*/ 29977 h 49354"/>
              <a:gd name="T30" fmla="*/ 22268 w 32983"/>
              <a:gd name="T31" fmla="*/ 29762 h 49354"/>
              <a:gd name="T32" fmla="*/ 22537 w 32983"/>
              <a:gd name="T33" fmla="*/ 29654 h 49354"/>
              <a:gd name="T34" fmla="*/ 22537 w 32983"/>
              <a:gd name="T35" fmla="*/ 29649 h 49354"/>
              <a:gd name="T36" fmla="*/ 31531 w 32983"/>
              <a:gd name="T37" fmla="*/ 16118 h 49354"/>
              <a:gd name="T38" fmla="*/ 16854 w 32983"/>
              <a:gd name="T39" fmla="*/ 1448 h 49354"/>
              <a:gd name="T40" fmla="*/ 1451 w 32983"/>
              <a:gd name="T41" fmla="*/ 16842 h 49354"/>
              <a:gd name="T42" fmla="*/ 16854 w 32983"/>
              <a:gd name="T43" fmla="*/ 32236 h 49354"/>
              <a:gd name="T44" fmla="*/ 20408 w 32983"/>
              <a:gd name="T45" fmla="*/ 31838 h 49354"/>
              <a:gd name="T46" fmla="*/ 20860 w 32983"/>
              <a:gd name="T47" fmla="*/ 31734 h 49354"/>
              <a:gd name="T48" fmla="*/ 21817 w 32983"/>
              <a:gd name="T49" fmla="*/ 31457 h 49354"/>
              <a:gd name="T50" fmla="*/ 21819 w 32983"/>
              <a:gd name="T51" fmla="*/ 44665 h 49354"/>
              <a:gd name="T52" fmla="*/ 19223 w 32983"/>
              <a:gd name="T53" fmla="*/ 44665 h 49354"/>
              <a:gd name="T54" fmla="*/ 18997 w 32983"/>
              <a:gd name="T55" fmla="*/ 44891 h 49354"/>
              <a:gd name="T56" fmla="*/ 18997 w 32983"/>
              <a:gd name="T57" fmla="*/ 49125 h 49354"/>
              <a:gd name="T58" fmla="*/ 19062 w 32983"/>
              <a:gd name="T59" fmla="*/ 49286 h 49354"/>
              <a:gd name="T60" fmla="*/ 19223 w 32983"/>
              <a:gd name="T61" fmla="*/ 49354 h 49354"/>
              <a:gd name="T62" fmla="*/ 19384 w 32983"/>
              <a:gd name="T63" fmla="*/ 49286 h 49354"/>
              <a:gd name="T64" fmla="*/ 19449 w 32983"/>
              <a:gd name="T65" fmla="*/ 49125 h 49354"/>
              <a:gd name="T66" fmla="*/ 19449 w 32983"/>
              <a:gd name="T67" fmla="*/ 45117 h 49354"/>
              <a:gd name="T68" fmla="*/ 22045 w 32983"/>
              <a:gd name="T69" fmla="*/ 45117 h 49354"/>
              <a:gd name="T70" fmla="*/ 22271 w 32983"/>
              <a:gd name="T71" fmla="*/ 44891 h 49354"/>
              <a:gd name="T72" fmla="*/ 22269 w 32983"/>
              <a:gd name="T73" fmla="*/ 33591 h 49354"/>
              <a:gd name="T74" fmla="*/ 22268 w 32983"/>
              <a:gd name="T75" fmla="*/ 31304 h 49354"/>
              <a:gd name="T76" fmla="*/ 32983 w 32983"/>
              <a:gd name="T77" fmla="*/ 16118 h 49354"/>
              <a:gd name="T78" fmla="*/ 16854 w 32983"/>
              <a:gd name="T79" fmla="*/ 0 h 49354"/>
              <a:gd name="T80" fmla="*/ 16854 w 32983"/>
              <a:gd name="T81" fmla="*/ 1899 h 49354"/>
              <a:gd name="T82" fmla="*/ 31080 w 32983"/>
              <a:gd name="T83" fmla="*/ 16118 h 49354"/>
              <a:gd name="T84" fmla="*/ 22542 w 32983"/>
              <a:gd name="T85" fmla="*/ 29157 h 49354"/>
              <a:gd name="T86" fmla="*/ 21983 w 32983"/>
              <a:gd name="T87" fmla="*/ 29345 h 49354"/>
              <a:gd name="T88" fmla="*/ 21817 w 32983"/>
              <a:gd name="T89" fmla="*/ 29563 h 49354"/>
              <a:gd name="T90" fmla="*/ 21817 w 32983"/>
              <a:gd name="T91" fmla="*/ 29733 h 49354"/>
              <a:gd name="T92" fmla="*/ 21817 w 32983"/>
              <a:gd name="T93" fmla="*/ 30117 h 49354"/>
              <a:gd name="T94" fmla="*/ 21817 w 32983"/>
              <a:gd name="T95" fmla="*/ 30211 h 49354"/>
              <a:gd name="T96" fmla="*/ 21817 w 32983"/>
              <a:gd name="T97" fmla="*/ 30982 h 49354"/>
              <a:gd name="T98" fmla="*/ 20860 w 32983"/>
              <a:gd name="T99" fmla="*/ 31267 h 49354"/>
              <a:gd name="T100" fmla="*/ 20408 w 32983"/>
              <a:gd name="T101" fmla="*/ 31375 h 49354"/>
              <a:gd name="T102" fmla="*/ 20399 w 32983"/>
              <a:gd name="T103" fmla="*/ 31377 h 49354"/>
              <a:gd name="T104" fmla="*/ 20398 w 32983"/>
              <a:gd name="T105" fmla="*/ 31376 h 49354"/>
              <a:gd name="T106" fmla="*/ 16854 w 32983"/>
              <a:gd name="T107" fmla="*/ 31785 h 49354"/>
              <a:gd name="T108" fmla="*/ 1902 w 32983"/>
              <a:gd name="T109" fmla="*/ 16842 h 49354"/>
              <a:gd name="T110" fmla="*/ 16854 w 32983"/>
              <a:gd name="T111" fmla="*/ 1899 h 49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983" h="49354">
                <a:moveTo>
                  <a:pt x="16854" y="0"/>
                </a:moveTo>
                <a:cubicBezTo>
                  <a:pt x="7548" y="0"/>
                  <a:pt x="0" y="7543"/>
                  <a:pt x="0" y="16842"/>
                </a:cubicBezTo>
                <a:cubicBezTo>
                  <a:pt x="0" y="25004"/>
                  <a:pt x="5817" y="31778"/>
                  <a:pt x="13534" y="33319"/>
                </a:cubicBezTo>
                <a:cubicBezTo>
                  <a:pt x="13593" y="33333"/>
                  <a:pt x="13657" y="33321"/>
                  <a:pt x="13707" y="33289"/>
                </a:cubicBezTo>
                <a:cubicBezTo>
                  <a:pt x="13758" y="33256"/>
                  <a:pt x="13794" y="33202"/>
                  <a:pt x="13806" y="33143"/>
                </a:cubicBezTo>
                <a:cubicBezTo>
                  <a:pt x="13818" y="33084"/>
                  <a:pt x="13804" y="33021"/>
                  <a:pt x="13770" y="32971"/>
                </a:cubicBezTo>
                <a:cubicBezTo>
                  <a:pt x="13736" y="32922"/>
                  <a:pt x="13682" y="32887"/>
                  <a:pt x="13622" y="32877"/>
                </a:cubicBezTo>
                <a:cubicBezTo>
                  <a:pt x="6112" y="31376"/>
                  <a:pt x="451" y="24790"/>
                  <a:pt x="451" y="16842"/>
                </a:cubicBezTo>
                <a:cubicBezTo>
                  <a:pt x="451" y="7787"/>
                  <a:pt x="7792" y="452"/>
                  <a:pt x="16854" y="452"/>
                </a:cubicBezTo>
                <a:cubicBezTo>
                  <a:pt x="25515" y="452"/>
                  <a:pt x="32531" y="7463"/>
                  <a:pt x="32531" y="16118"/>
                </a:cubicBezTo>
                <a:cubicBezTo>
                  <a:pt x="32531" y="22871"/>
                  <a:pt x="28259" y="28621"/>
                  <a:pt x="22268" y="30823"/>
                </a:cubicBezTo>
                <a:lnTo>
                  <a:pt x="22268" y="30438"/>
                </a:lnTo>
                <a:lnTo>
                  <a:pt x="22268" y="30329"/>
                </a:lnTo>
                <a:lnTo>
                  <a:pt x="22268" y="30117"/>
                </a:lnTo>
                <a:lnTo>
                  <a:pt x="22268" y="29977"/>
                </a:lnTo>
                <a:lnTo>
                  <a:pt x="22268" y="29762"/>
                </a:lnTo>
                <a:cubicBezTo>
                  <a:pt x="22338" y="29732"/>
                  <a:pt x="22449" y="29686"/>
                  <a:pt x="22537" y="29654"/>
                </a:cubicBezTo>
                <a:lnTo>
                  <a:pt x="22537" y="29649"/>
                </a:lnTo>
                <a:cubicBezTo>
                  <a:pt x="27821" y="27425"/>
                  <a:pt x="31531" y="22203"/>
                  <a:pt x="31531" y="16118"/>
                </a:cubicBezTo>
                <a:cubicBezTo>
                  <a:pt x="31531" y="8018"/>
                  <a:pt x="24957" y="1448"/>
                  <a:pt x="16854" y="1448"/>
                </a:cubicBezTo>
                <a:cubicBezTo>
                  <a:pt x="8350" y="1448"/>
                  <a:pt x="1451" y="8343"/>
                  <a:pt x="1451" y="16842"/>
                </a:cubicBezTo>
                <a:cubicBezTo>
                  <a:pt x="1451" y="25341"/>
                  <a:pt x="8350" y="32236"/>
                  <a:pt x="16854" y="32236"/>
                </a:cubicBezTo>
                <a:cubicBezTo>
                  <a:pt x="18076" y="32236"/>
                  <a:pt x="19264" y="32095"/>
                  <a:pt x="20408" y="31838"/>
                </a:cubicBezTo>
                <a:lnTo>
                  <a:pt x="20860" y="31734"/>
                </a:lnTo>
                <a:cubicBezTo>
                  <a:pt x="21183" y="31652"/>
                  <a:pt x="21502" y="31559"/>
                  <a:pt x="21817" y="31457"/>
                </a:cubicBezTo>
                <a:lnTo>
                  <a:pt x="21819" y="44665"/>
                </a:lnTo>
                <a:lnTo>
                  <a:pt x="19223" y="44665"/>
                </a:lnTo>
                <a:cubicBezTo>
                  <a:pt x="19105" y="44666"/>
                  <a:pt x="18997" y="44773"/>
                  <a:pt x="18997" y="44891"/>
                </a:cubicBezTo>
                <a:lnTo>
                  <a:pt x="18997" y="49125"/>
                </a:lnTo>
                <a:cubicBezTo>
                  <a:pt x="18996" y="49184"/>
                  <a:pt x="19020" y="49244"/>
                  <a:pt x="19062" y="49286"/>
                </a:cubicBezTo>
                <a:cubicBezTo>
                  <a:pt x="19104" y="49329"/>
                  <a:pt x="19163" y="49354"/>
                  <a:pt x="19223" y="49354"/>
                </a:cubicBezTo>
                <a:cubicBezTo>
                  <a:pt x="19282" y="49354"/>
                  <a:pt x="19342" y="49329"/>
                  <a:pt x="19384" y="49286"/>
                </a:cubicBezTo>
                <a:cubicBezTo>
                  <a:pt x="19425" y="49244"/>
                  <a:pt x="19449" y="49184"/>
                  <a:pt x="19449" y="49125"/>
                </a:cubicBezTo>
                <a:lnTo>
                  <a:pt x="19449" y="45117"/>
                </a:lnTo>
                <a:lnTo>
                  <a:pt x="22045" y="45117"/>
                </a:lnTo>
                <a:cubicBezTo>
                  <a:pt x="22163" y="45117"/>
                  <a:pt x="22271" y="45009"/>
                  <a:pt x="22271" y="44891"/>
                </a:cubicBezTo>
                <a:lnTo>
                  <a:pt x="22269" y="33591"/>
                </a:lnTo>
                <a:lnTo>
                  <a:pt x="22268" y="31304"/>
                </a:lnTo>
                <a:cubicBezTo>
                  <a:pt x="28511" y="29079"/>
                  <a:pt x="32983" y="23119"/>
                  <a:pt x="32983" y="16118"/>
                </a:cubicBezTo>
                <a:cubicBezTo>
                  <a:pt x="32983" y="7219"/>
                  <a:pt x="25759" y="0"/>
                  <a:pt x="16854" y="0"/>
                </a:cubicBezTo>
                <a:close/>
                <a:moveTo>
                  <a:pt x="16854" y="1899"/>
                </a:moveTo>
                <a:cubicBezTo>
                  <a:pt x="24713" y="1899"/>
                  <a:pt x="31080" y="8262"/>
                  <a:pt x="31080" y="16118"/>
                </a:cubicBezTo>
                <a:cubicBezTo>
                  <a:pt x="31080" y="21951"/>
                  <a:pt x="27567" y="26961"/>
                  <a:pt x="22542" y="29157"/>
                </a:cubicBezTo>
                <a:cubicBezTo>
                  <a:pt x="22360" y="29219"/>
                  <a:pt x="22167" y="29284"/>
                  <a:pt x="21983" y="29345"/>
                </a:cubicBezTo>
                <a:cubicBezTo>
                  <a:pt x="21888" y="29371"/>
                  <a:pt x="21817" y="29464"/>
                  <a:pt x="21817" y="29563"/>
                </a:cubicBezTo>
                <a:lnTo>
                  <a:pt x="21817" y="29733"/>
                </a:lnTo>
                <a:lnTo>
                  <a:pt x="21817" y="30117"/>
                </a:lnTo>
                <a:lnTo>
                  <a:pt x="21817" y="30211"/>
                </a:lnTo>
                <a:lnTo>
                  <a:pt x="21817" y="30982"/>
                </a:lnTo>
                <a:cubicBezTo>
                  <a:pt x="21502" y="31087"/>
                  <a:pt x="21183" y="31182"/>
                  <a:pt x="20860" y="31267"/>
                </a:cubicBezTo>
                <a:lnTo>
                  <a:pt x="20408" y="31375"/>
                </a:lnTo>
                <a:lnTo>
                  <a:pt x="20399" y="31377"/>
                </a:lnTo>
                <a:lnTo>
                  <a:pt x="20398" y="31376"/>
                </a:lnTo>
                <a:cubicBezTo>
                  <a:pt x="19259" y="31640"/>
                  <a:pt x="18073" y="31785"/>
                  <a:pt x="16854" y="31785"/>
                </a:cubicBezTo>
                <a:cubicBezTo>
                  <a:pt x="8594" y="31785"/>
                  <a:pt x="1902" y="25097"/>
                  <a:pt x="1902" y="16842"/>
                </a:cubicBezTo>
                <a:cubicBezTo>
                  <a:pt x="1902" y="8587"/>
                  <a:pt x="8594" y="1899"/>
                  <a:pt x="16854" y="1899"/>
                </a:cubicBez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Blue Coil"/>
          <p:cNvSpPr>
            <a:spLocks/>
          </p:cNvSpPr>
          <p:nvPr/>
        </p:nvSpPr>
        <p:spPr bwMode="auto">
          <a:xfrm>
            <a:off x="751783" y="1978511"/>
            <a:ext cx="2384555" cy="2948060"/>
          </a:xfrm>
          <a:custGeom>
            <a:avLst/>
            <a:gdLst>
              <a:gd name="T0" fmla="*/ 22658 w 44590"/>
              <a:gd name="T1" fmla="*/ 0 h 55143"/>
              <a:gd name="T2" fmla="*/ 0 w 44590"/>
              <a:gd name="T3" fmla="*/ 22631 h 55143"/>
              <a:gd name="T4" fmla="*/ 16325 w 44590"/>
              <a:gd name="T5" fmla="*/ 44411 h 55143"/>
              <a:gd name="T6" fmla="*/ 16334 w 44590"/>
              <a:gd name="T7" fmla="*/ 50680 h 55143"/>
              <a:gd name="T8" fmla="*/ 16560 w 44590"/>
              <a:gd name="T9" fmla="*/ 50906 h 55143"/>
              <a:gd name="T10" fmla="*/ 19157 w 44590"/>
              <a:gd name="T11" fmla="*/ 50906 h 55143"/>
              <a:gd name="T12" fmla="*/ 19157 w 44590"/>
              <a:gd name="T13" fmla="*/ 54914 h 55143"/>
              <a:gd name="T14" fmla="*/ 19222 w 44590"/>
              <a:gd name="T15" fmla="*/ 55075 h 55143"/>
              <a:gd name="T16" fmla="*/ 19382 w 44590"/>
              <a:gd name="T17" fmla="*/ 55143 h 55143"/>
              <a:gd name="T18" fmla="*/ 19543 w 44590"/>
              <a:gd name="T19" fmla="*/ 55075 h 55143"/>
              <a:gd name="T20" fmla="*/ 19608 w 44590"/>
              <a:gd name="T21" fmla="*/ 54914 h 55143"/>
              <a:gd name="T22" fmla="*/ 19608 w 44590"/>
              <a:gd name="T23" fmla="*/ 50680 h 55143"/>
              <a:gd name="T24" fmla="*/ 19382 w 44590"/>
              <a:gd name="T25" fmla="*/ 50454 h 55143"/>
              <a:gd name="T26" fmla="*/ 16786 w 44590"/>
              <a:gd name="T27" fmla="*/ 50454 h 55143"/>
              <a:gd name="T28" fmla="*/ 16776 w 44590"/>
              <a:gd name="T29" fmla="*/ 44244 h 55143"/>
              <a:gd name="T30" fmla="*/ 16613 w 44590"/>
              <a:gd name="T31" fmla="*/ 44028 h 55143"/>
              <a:gd name="T32" fmla="*/ 451 w 44590"/>
              <a:gd name="T33" fmla="*/ 22631 h 55143"/>
              <a:gd name="T34" fmla="*/ 22658 w 44590"/>
              <a:gd name="T35" fmla="*/ 452 h 55143"/>
              <a:gd name="T36" fmla="*/ 44139 w 44590"/>
              <a:gd name="T37" fmla="*/ 21907 h 55143"/>
              <a:gd name="T38" fmla="*/ 22658 w 44590"/>
              <a:gd name="T39" fmla="*/ 43363 h 55143"/>
              <a:gd name="T40" fmla="*/ 1902 w 44590"/>
              <a:gd name="T41" fmla="*/ 22631 h 55143"/>
              <a:gd name="T42" fmla="*/ 22658 w 44590"/>
              <a:gd name="T43" fmla="*/ 1899 h 55143"/>
              <a:gd name="T44" fmla="*/ 42688 w 44590"/>
              <a:gd name="T45" fmla="*/ 21907 h 55143"/>
              <a:gd name="T46" fmla="*/ 25000 w 44590"/>
              <a:gd name="T47" fmla="*/ 41743 h 55143"/>
              <a:gd name="T48" fmla="*/ 24849 w 44590"/>
              <a:gd name="T49" fmla="*/ 41827 h 55143"/>
              <a:gd name="T50" fmla="*/ 24802 w 44590"/>
              <a:gd name="T51" fmla="*/ 41994 h 55143"/>
              <a:gd name="T52" fmla="*/ 24887 w 44590"/>
              <a:gd name="T53" fmla="*/ 42145 h 55143"/>
              <a:gd name="T54" fmla="*/ 25053 w 44590"/>
              <a:gd name="T55" fmla="*/ 42192 h 55143"/>
              <a:gd name="T56" fmla="*/ 43139 w 44590"/>
              <a:gd name="T57" fmla="*/ 21907 h 55143"/>
              <a:gd name="T58" fmla="*/ 22658 w 44590"/>
              <a:gd name="T59" fmla="*/ 1447 h 55143"/>
              <a:gd name="T60" fmla="*/ 1451 w 44590"/>
              <a:gd name="T61" fmla="*/ 22631 h 55143"/>
              <a:gd name="T62" fmla="*/ 22658 w 44590"/>
              <a:gd name="T63" fmla="*/ 43814 h 55143"/>
              <a:gd name="T64" fmla="*/ 44590 w 44590"/>
              <a:gd name="T65" fmla="*/ 21907 h 55143"/>
              <a:gd name="T66" fmla="*/ 22658 w 44590"/>
              <a:gd name="T67" fmla="*/ 0 h 55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590" h="55143">
                <a:moveTo>
                  <a:pt x="22658" y="0"/>
                </a:moveTo>
                <a:cubicBezTo>
                  <a:pt x="10147" y="0"/>
                  <a:pt x="0" y="10135"/>
                  <a:pt x="0" y="22631"/>
                </a:cubicBezTo>
                <a:cubicBezTo>
                  <a:pt x="0" y="32928"/>
                  <a:pt x="6889" y="41620"/>
                  <a:pt x="16325" y="44411"/>
                </a:cubicBezTo>
                <a:lnTo>
                  <a:pt x="16334" y="50680"/>
                </a:lnTo>
                <a:cubicBezTo>
                  <a:pt x="16334" y="50798"/>
                  <a:pt x="16442" y="50906"/>
                  <a:pt x="16560" y="50906"/>
                </a:cubicBezTo>
                <a:lnTo>
                  <a:pt x="19157" y="50906"/>
                </a:lnTo>
                <a:lnTo>
                  <a:pt x="19157" y="54914"/>
                </a:lnTo>
                <a:cubicBezTo>
                  <a:pt x="19156" y="54973"/>
                  <a:pt x="19180" y="55033"/>
                  <a:pt x="19222" y="55075"/>
                </a:cubicBezTo>
                <a:cubicBezTo>
                  <a:pt x="19263" y="55118"/>
                  <a:pt x="19323" y="55143"/>
                  <a:pt x="19382" y="55143"/>
                </a:cubicBezTo>
                <a:cubicBezTo>
                  <a:pt x="19442" y="55143"/>
                  <a:pt x="19501" y="55118"/>
                  <a:pt x="19543" y="55075"/>
                </a:cubicBezTo>
                <a:cubicBezTo>
                  <a:pt x="19585" y="55033"/>
                  <a:pt x="19609" y="54973"/>
                  <a:pt x="19608" y="54914"/>
                </a:cubicBezTo>
                <a:lnTo>
                  <a:pt x="19608" y="50680"/>
                </a:lnTo>
                <a:cubicBezTo>
                  <a:pt x="19608" y="50562"/>
                  <a:pt x="19501" y="50455"/>
                  <a:pt x="19382" y="50454"/>
                </a:cubicBezTo>
                <a:lnTo>
                  <a:pt x="16786" y="50454"/>
                </a:lnTo>
                <a:lnTo>
                  <a:pt x="16776" y="44244"/>
                </a:lnTo>
                <a:cubicBezTo>
                  <a:pt x="16776" y="44147"/>
                  <a:pt x="16706" y="44055"/>
                  <a:pt x="16613" y="44028"/>
                </a:cubicBezTo>
                <a:cubicBezTo>
                  <a:pt x="7282" y="41343"/>
                  <a:pt x="451" y="32785"/>
                  <a:pt x="451" y="22631"/>
                </a:cubicBezTo>
                <a:cubicBezTo>
                  <a:pt x="451" y="10379"/>
                  <a:pt x="10391" y="452"/>
                  <a:pt x="22658" y="452"/>
                </a:cubicBezTo>
                <a:cubicBezTo>
                  <a:pt x="34524" y="452"/>
                  <a:pt x="44139" y="10055"/>
                  <a:pt x="44139" y="21907"/>
                </a:cubicBezTo>
                <a:cubicBezTo>
                  <a:pt x="44139" y="33759"/>
                  <a:pt x="34524" y="43363"/>
                  <a:pt x="22658" y="43363"/>
                </a:cubicBezTo>
                <a:cubicBezTo>
                  <a:pt x="11192" y="43363"/>
                  <a:pt x="1902" y="34083"/>
                  <a:pt x="1902" y="22631"/>
                </a:cubicBezTo>
                <a:cubicBezTo>
                  <a:pt x="1902" y="11178"/>
                  <a:pt x="11192" y="1899"/>
                  <a:pt x="22658" y="1899"/>
                </a:cubicBezTo>
                <a:cubicBezTo>
                  <a:pt x="33723" y="1899"/>
                  <a:pt x="42688" y="10854"/>
                  <a:pt x="42688" y="21907"/>
                </a:cubicBezTo>
                <a:cubicBezTo>
                  <a:pt x="42688" y="32158"/>
                  <a:pt x="34946" y="40571"/>
                  <a:pt x="25000" y="41743"/>
                </a:cubicBezTo>
                <a:cubicBezTo>
                  <a:pt x="24942" y="41750"/>
                  <a:pt x="24886" y="41781"/>
                  <a:pt x="24849" y="41827"/>
                </a:cubicBezTo>
                <a:cubicBezTo>
                  <a:pt x="24813" y="41874"/>
                  <a:pt x="24795" y="41935"/>
                  <a:pt x="24802" y="41994"/>
                </a:cubicBezTo>
                <a:cubicBezTo>
                  <a:pt x="24809" y="42052"/>
                  <a:pt x="24840" y="42108"/>
                  <a:pt x="24887" y="42145"/>
                </a:cubicBezTo>
                <a:cubicBezTo>
                  <a:pt x="24933" y="42181"/>
                  <a:pt x="24994" y="42198"/>
                  <a:pt x="25053" y="42192"/>
                </a:cubicBezTo>
                <a:cubicBezTo>
                  <a:pt x="35222" y="40994"/>
                  <a:pt x="43139" y="32385"/>
                  <a:pt x="43139" y="21907"/>
                </a:cubicBezTo>
                <a:cubicBezTo>
                  <a:pt x="43139" y="10610"/>
                  <a:pt x="33967" y="1447"/>
                  <a:pt x="22658" y="1447"/>
                </a:cubicBezTo>
                <a:cubicBezTo>
                  <a:pt x="10948" y="1447"/>
                  <a:pt x="1451" y="10934"/>
                  <a:pt x="1451" y="22631"/>
                </a:cubicBezTo>
                <a:cubicBezTo>
                  <a:pt x="1451" y="34328"/>
                  <a:pt x="10948" y="43814"/>
                  <a:pt x="22658" y="43814"/>
                </a:cubicBezTo>
                <a:cubicBezTo>
                  <a:pt x="34768" y="43814"/>
                  <a:pt x="44590" y="34003"/>
                  <a:pt x="44590" y="21907"/>
                </a:cubicBezTo>
                <a:cubicBezTo>
                  <a:pt x="44590" y="9810"/>
                  <a:pt x="34768" y="0"/>
                  <a:pt x="22658" y="0"/>
                </a:cubicBezTo>
                <a:close/>
              </a:path>
            </a:pathLst>
          </a:custGeom>
          <a:solidFill>
            <a:srgbClr val="00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Blue Yellow Center Tap"/>
          <p:cNvSpPr>
            <a:spLocks/>
          </p:cNvSpPr>
          <p:nvPr/>
        </p:nvSpPr>
        <p:spPr bwMode="auto">
          <a:xfrm>
            <a:off x="1776296" y="4045462"/>
            <a:ext cx="325877" cy="881109"/>
          </a:xfrm>
          <a:custGeom>
            <a:avLst/>
            <a:gdLst>
              <a:gd name="T0" fmla="*/ 224 w 6098"/>
              <a:gd name="T1" fmla="*/ 1 h 16486"/>
              <a:gd name="T2" fmla="*/ 2 w 6098"/>
              <a:gd name="T3" fmla="*/ 230 h 16486"/>
              <a:gd name="T4" fmla="*/ 2 w 6098"/>
              <a:gd name="T5" fmla="*/ 9201 h 16486"/>
              <a:gd name="T6" fmla="*/ 227 w 6098"/>
              <a:gd name="T7" fmla="*/ 9427 h 16486"/>
              <a:gd name="T8" fmla="*/ 2824 w 6098"/>
              <a:gd name="T9" fmla="*/ 9427 h 16486"/>
              <a:gd name="T10" fmla="*/ 2824 w 6098"/>
              <a:gd name="T11" fmla="*/ 16257 h 16486"/>
              <a:gd name="T12" fmla="*/ 2889 w 6098"/>
              <a:gd name="T13" fmla="*/ 16418 h 16486"/>
              <a:gd name="T14" fmla="*/ 3050 w 6098"/>
              <a:gd name="T15" fmla="*/ 16486 h 16486"/>
              <a:gd name="T16" fmla="*/ 3210 w 6098"/>
              <a:gd name="T17" fmla="*/ 16418 h 16486"/>
              <a:gd name="T18" fmla="*/ 3275 w 6098"/>
              <a:gd name="T19" fmla="*/ 16257 h 16486"/>
              <a:gd name="T20" fmla="*/ 3275 w 6098"/>
              <a:gd name="T21" fmla="*/ 9427 h 16486"/>
              <a:gd name="T22" fmla="*/ 5872 w 6098"/>
              <a:gd name="T23" fmla="*/ 9427 h 16486"/>
              <a:gd name="T24" fmla="*/ 6098 w 6098"/>
              <a:gd name="T25" fmla="*/ 9201 h 16486"/>
              <a:gd name="T26" fmla="*/ 6098 w 6098"/>
              <a:gd name="T27" fmla="*/ 3310 h 16486"/>
              <a:gd name="T28" fmla="*/ 6033 w 6098"/>
              <a:gd name="T29" fmla="*/ 3148 h 16486"/>
              <a:gd name="T30" fmla="*/ 5872 w 6098"/>
              <a:gd name="T31" fmla="*/ 3081 h 16486"/>
              <a:gd name="T32" fmla="*/ 5711 w 6098"/>
              <a:gd name="T33" fmla="*/ 3148 h 16486"/>
              <a:gd name="T34" fmla="*/ 5646 w 6098"/>
              <a:gd name="T35" fmla="*/ 3310 h 16486"/>
              <a:gd name="T36" fmla="*/ 5646 w 6098"/>
              <a:gd name="T37" fmla="*/ 8975 h 16486"/>
              <a:gd name="T38" fmla="*/ 3086 w 6098"/>
              <a:gd name="T39" fmla="*/ 8975 h 16486"/>
              <a:gd name="T40" fmla="*/ 3013 w 6098"/>
              <a:gd name="T41" fmla="*/ 8975 h 16486"/>
              <a:gd name="T42" fmla="*/ 453 w 6098"/>
              <a:gd name="T43" fmla="*/ 8975 h 16486"/>
              <a:gd name="T44" fmla="*/ 453 w 6098"/>
              <a:gd name="T45" fmla="*/ 230 h 16486"/>
              <a:gd name="T46" fmla="*/ 387 w 6098"/>
              <a:gd name="T47" fmla="*/ 67 h 16486"/>
              <a:gd name="T48" fmla="*/ 224 w 6098"/>
              <a:gd name="T49" fmla="*/ 1 h 16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98" h="16486">
                <a:moveTo>
                  <a:pt x="224" y="1"/>
                </a:moveTo>
                <a:cubicBezTo>
                  <a:pt x="106" y="2"/>
                  <a:pt x="0" y="112"/>
                  <a:pt x="2" y="230"/>
                </a:cubicBezTo>
                <a:lnTo>
                  <a:pt x="2" y="9201"/>
                </a:lnTo>
                <a:cubicBezTo>
                  <a:pt x="2" y="9319"/>
                  <a:pt x="109" y="9427"/>
                  <a:pt x="227" y="9427"/>
                </a:cubicBezTo>
                <a:lnTo>
                  <a:pt x="2824" y="9427"/>
                </a:lnTo>
                <a:lnTo>
                  <a:pt x="2824" y="16257"/>
                </a:lnTo>
                <a:cubicBezTo>
                  <a:pt x="2823" y="16316"/>
                  <a:pt x="2847" y="16376"/>
                  <a:pt x="2889" y="16418"/>
                </a:cubicBezTo>
                <a:cubicBezTo>
                  <a:pt x="2931" y="16461"/>
                  <a:pt x="2990" y="16486"/>
                  <a:pt x="3050" y="16486"/>
                </a:cubicBezTo>
                <a:cubicBezTo>
                  <a:pt x="3109" y="16486"/>
                  <a:pt x="3168" y="16461"/>
                  <a:pt x="3210" y="16418"/>
                </a:cubicBezTo>
                <a:cubicBezTo>
                  <a:pt x="3252" y="16376"/>
                  <a:pt x="3276" y="16316"/>
                  <a:pt x="3275" y="16257"/>
                </a:cubicBezTo>
                <a:lnTo>
                  <a:pt x="3275" y="9427"/>
                </a:lnTo>
                <a:lnTo>
                  <a:pt x="5872" y="9427"/>
                </a:lnTo>
                <a:cubicBezTo>
                  <a:pt x="5990" y="9427"/>
                  <a:pt x="6098" y="9319"/>
                  <a:pt x="6098" y="9201"/>
                </a:cubicBezTo>
                <a:lnTo>
                  <a:pt x="6098" y="3310"/>
                </a:lnTo>
                <a:cubicBezTo>
                  <a:pt x="6098" y="3250"/>
                  <a:pt x="6074" y="3190"/>
                  <a:pt x="6033" y="3148"/>
                </a:cubicBezTo>
                <a:cubicBezTo>
                  <a:pt x="5991" y="3105"/>
                  <a:pt x="5931" y="3081"/>
                  <a:pt x="5872" y="3081"/>
                </a:cubicBezTo>
                <a:cubicBezTo>
                  <a:pt x="5812" y="3081"/>
                  <a:pt x="5753" y="3105"/>
                  <a:pt x="5711" y="3148"/>
                </a:cubicBezTo>
                <a:cubicBezTo>
                  <a:pt x="5669" y="3190"/>
                  <a:pt x="5645" y="3250"/>
                  <a:pt x="5646" y="3310"/>
                </a:cubicBezTo>
                <a:lnTo>
                  <a:pt x="5646" y="8975"/>
                </a:lnTo>
                <a:lnTo>
                  <a:pt x="3086" y="8975"/>
                </a:lnTo>
                <a:cubicBezTo>
                  <a:pt x="3062" y="8971"/>
                  <a:pt x="3037" y="8971"/>
                  <a:pt x="3013" y="8975"/>
                </a:cubicBezTo>
                <a:lnTo>
                  <a:pt x="453" y="8975"/>
                </a:lnTo>
                <a:lnTo>
                  <a:pt x="453" y="230"/>
                </a:lnTo>
                <a:cubicBezTo>
                  <a:pt x="454" y="170"/>
                  <a:pt x="430" y="109"/>
                  <a:pt x="387" y="67"/>
                </a:cubicBezTo>
                <a:cubicBezTo>
                  <a:pt x="344" y="24"/>
                  <a:pt x="284" y="0"/>
                  <a:pt x="224" y="1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Pink Coil"/>
          <p:cNvSpPr>
            <a:spLocks/>
          </p:cNvSpPr>
          <p:nvPr/>
        </p:nvSpPr>
        <p:spPr bwMode="auto">
          <a:xfrm>
            <a:off x="907138" y="2133405"/>
            <a:ext cx="2073845" cy="2793165"/>
          </a:xfrm>
          <a:custGeom>
            <a:avLst/>
            <a:gdLst>
              <a:gd name="T0" fmla="*/ 19757 w 38787"/>
              <a:gd name="T1" fmla="*/ 0 h 52248"/>
              <a:gd name="T2" fmla="*/ 0 w 38787"/>
              <a:gd name="T3" fmla="*/ 19736 h 52248"/>
              <a:gd name="T4" fmla="*/ 14844 w 38787"/>
              <a:gd name="T5" fmla="*/ 38852 h 52248"/>
              <a:gd name="T6" fmla="*/ 14844 w 38787"/>
              <a:gd name="T7" fmla="*/ 46374 h 52248"/>
              <a:gd name="T8" fmla="*/ 15070 w 38787"/>
              <a:gd name="T9" fmla="*/ 46600 h 52248"/>
              <a:gd name="T10" fmla="*/ 17667 w 38787"/>
              <a:gd name="T11" fmla="*/ 46600 h 52248"/>
              <a:gd name="T12" fmla="*/ 17667 w 38787"/>
              <a:gd name="T13" fmla="*/ 52019 h 52248"/>
              <a:gd name="T14" fmla="*/ 17732 w 38787"/>
              <a:gd name="T15" fmla="*/ 52180 h 52248"/>
              <a:gd name="T16" fmla="*/ 17892 w 38787"/>
              <a:gd name="T17" fmla="*/ 52248 h 52248"/>
              <a:gd name="T18" fmla="*/ 18053 w 38787"/>
              <a:gd name="T19" fmla="*/ 52180 h 52248"/>
              <a:gd name="T20" fmla="*/ 18118 w 38787"/>
              <a:gd name="T21" fmla="*/ 52019 h 52248"/>
              <a:gd name="T22" fmla="*/ 18118 w 38787"/>
              <a:gd name="T23" fmla="*/ 46374 h 52248"/>
              <a:gd name="T24" fmla="*/ 17892 w 38787"/>
              <a:gd name="T25" fmla="*/ 46148 h 52248"/>
              <a:gd name="T26" fmla="*/ 15296 w 38787"/>
              <a:gd name="T27" fmla="*/ 46148 h 52248"/>
              <a:gd name="T28" fmla="*/ 15296 w 38787"/>
              <a:gd name="T29" fmla="*/ 38679 h 52248"/>
              <a:gd name="T30" fmla="*/ 15124 w 38787"/>
              <a:gd name="T31" fmla="*/ 38460 h 52248"/>
              <a:gd name="T32" fmla="*/ 452 w 38787"/>
              <a:gd name="T33" fmla="*/ 19736 h 52248"/>
              <a:gd name="T34" fmla="*/ 19757 w 38787"/>
              <a:gd name="T35" fmla="*/ 451 h 52248"/>
              <a:gd name="T36" fmla="*/ 38336 w 38787"/>
              <a:gd name="T37" fmla="*/ 19012 h 52248"/>
              <a:gd name="T38" fmla="*/ 19757 w 38787"/>
              <a:gd name="T39" fmla="*/ 37573 h 52248"/>
              <a:gd name="T40" fmla="*/ 1904 w 38787"/>
              <a:gd name="T41" fmla="*/ 19736 h 52248"/>
              <a:gd name="T42" fmla="*/ 19757 w 38787"/>
              <a:gd name="T43" fmla="*/ 1899 h 52248"/>
              <a:gd name="T44" fmla="*/ 36885 w 38787"/>
              <a:gd name="T45" fmla="*/ 19012 h 52248"/>
              <a:gd name="T46" fmla="*/ 20704 w 38787"/>
              <a:gd name="T47" fmla="*/ 36100 h 52248"/>
              <a:gd name="T48" fmla="*/ 20548 w 38787"/>
              <a:gd name="T49" fmla="*/ 36174 h 52248"/>
              <a:gd name="T50" fmla="*/ 20491 w 38787"/>
              <a:gd name="T51" fmla="*/ 36338 h 52248"/>
              <a:gd name="T52" fmla="*/ 20565 w 38787"/>
              <a:gd name="T53" fmla="*/ 36494 h 52248"/>
              <a:gd name="T54" fmla="*/ 20729 w 38787"/>
              <a:gd name="T55" fmla="*/ 36551 h 52248"/>
              <a:gd name="T56" fmla="*/ 37337 w 38787"/>
              <a:gd name="T57" fmla="*/ 19012 h 52248"/>
              <a:gd name="T58" fmla="*/ 19757 w 38787"/>
              <a:gd name="T59" fmla="*/ 1447 h 52248"/>
              <a:gd name="T60" fmla="*/ 1452 w 38787"/>
              <a:gd name="T61" fmla="*/ 19736 h 52248"/>
              <a:gd name="T62" fmla="*/ 19757 w 38787"/>
              <a:gd name="T63" fmla="*/ 38025 h 52248"/>
              <a:gd name="T64" fmla="*/ 38787 w 38787"/>
              <a:gd name="T65" fmla="*/ 19012 h 52248"/>
              <a:gd name="T66" fmla="*/ 19757 w 38787"/>
              <a:gd name="T67" fmla="*/ 0 h 52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787" h="52248">
                <a:moveTo>
                  <a:pt x="19757" y="0"/>
                </a:moveTo>
                <a:cubicBezTo>
                  <a:pt x="8849" y="0"/>
                  <a:pt x="0" y="8839"/>
                  <a:pt x="0" y="19736"/>
                </a:cubicBezTo>
                <a:cubicBezTo>
                  <a:pt x="0" y="28939"/>
                  <a:pt x="6316" y="36670"/>
                  <a:pt x="14844" y="38852"/>
                </a:cubicBezTo>
                <a:lnTo>
                  <a:pt x="14844" y="46374"/>
                </a:lnTo>
                <a:cubicBezTo>
                  <a:pt x="14844" y="46492"/>
                  <a:pt x="14952" y="46600"/>
                  <a:pt x="15070" y="46600"/>
                </a:cubicBezTo>
                <a:lnTo>
                  <a:pt x="17667" y="46600"/>
                </a:lnTo>
                <a:lnTo>
                  <a:pt x="17667" y="52019"/>
                </a:lnTo>
                <a:cubicBezTo>
                  <a:pt x="17666" y="52078"/>
                  <a:pt x="17690" y="52138"/>
                  <a:pt x="17732" y="52180"/>
                </a:cubicBezTo>
                <a:cubicBezTo>
                  <a:pt x="17774" y="52223"/>
                  <a:pt x="17833" y="52248"/>
                  <a:pt x="17892" y="52248"/>
                </a:cubicBezTo>
                <a:cubicBezTo>
                  <a:pt x="17952" y="52248"/>
                  <a:pt x="18011" y="52223"/>
                  <a:pt x="18053" y="52180"/>
                </a:cubicBezTo>
                <a:cubicBezTo>
                  <a:pt x="18095" y="52138"/>
                  <a:pt x="18119" y="52078"/>
                  <a:pt x="18118" y="52019"/>
                </a:cubicBezTo>
                <a:lnTo>
                  <a:pt x="18118" y="46374"/>
                </a:lnTo>
                <a:cubicBezTo>
                  <a:pt x="18118" y="46256"/>
                  <a:pt x="18011" y="46148"/>
                  <a:pt x="17892" y="46148"/>
                </a:cubicBezTo>
                <a:lnTo>
                  <a:pt x="15296" y="46148"/>
                </a:lnTo>
                <a:lnTo>
                  <a:pt x="15296" y="38679"/>
                </a:lnTo>
                <a:cubicBezTo>
                  <a:pt x="15296" y="38579"/>
                  <a:pt x="15221" y="38483"/>
                  <a:pt x="15124" y="38460"/>
                </a:cubicBezTo>
                <a:cubicBezTo>
                  <a:pt x="6706" y="36388"/>
                  <a:pt x="452" y="28793"/>
                  <a:pt x="452" y="19736"/>
                </a:cubicBezTo>
                <a:cubicBezTo>
                  <a:pt x="452" y="9083"/>
                  <a:pt x="9092" y="451"/>
                  <a:pt x="19757" y="451"/>
                </a:cubicBezTo>
                <a:cubicBezTo>
                  <a:pt x="30021" y="451"/>
                  <a:pt x="38336" y="8758"/>
                  <a:pt x="38336" y="19012"/>
                </a:cubicBezTo>
                <a:cubicBezTo>
                  <a:pt x="38336" y="29265"/>
                  <a:pt x="30021" y="37573"/>
                  <a:pt x="19757" y="37573"/>
                </a:cubicBezTo>
                <a:cubicBezTo>
                  <a:pt x="9894" y="37573"/>
                  <a:pt x="1904" y="29590"/>
                  <a:pt x="1904" y="19736"/>
                </a:cubicBezTo>
                <a:cubicBezTo>
                  <a:pt x="1904" y="9882"/>
                  <a:pt x="9894" y="1899"/>
                  <a:pt x="19757" y="1899"/>
                </a:cubicBezTo>
                <a:cubicBezTo>
                  <a:pt x="29219" y="1899"/>
                  <a:pt x="36885" y="9558"/>
                  <a:pt x="36885" y="19012"/>
                </a:cubicBezTo>
                <a:cubicBezTo>
                  <a:pt x="36885" y="28148"/>
                  <a:pt x="29725" y="35608"/>
                  <a:pt x="20704" y="36100"/>
                </a:cubicBezTo>
                <a:cubicBezTo>
                  <a:pt x="20645" y="36103"/>
                  <a:pt x="20588" y="36130"/>
                  <a:pt x="20548" y="36174"/>
                </a:cubicBezTo>
                <a:cubicBezTo>
                  <a:pt x="20509" y="36218"/>
                  <a:pt x="20487" y="36279"/>
                  <a:pt x="20491" y="36338"/>
                </a:cubicBezTo>
                <a:cubicBezTo>
                  <a:pt x="20494" y="36397"/>
                  <a:pt x="20521" y="36454"/>
                  <a:pt x="20565" y="36494"/>
                </a:cubicBezTo>
                <a:cubicBezTo>
                  <a:pt x="20610" y="36533"/>
                  <a:pt x="20670" y="36554"/>
                  <a:pt x="20729" y="36551"/>
                </a:cubicBezTo>
                <a:cubicBezTo>
                  <a:pt x="29984" y="36047"/>
                  <a:pt x="37337" y="28384"/>
                  <a:pt x="37337" y="19012"/>
                </a:cubicBezTo>
                <a:cubicBezTo>
                  <a:pt x="37337" y="9313"/>
                  <a:pt x="29463" y="1447"/>
                  <a:pt x="19757" y="1447"/>
                </a:cubicBezTo>
                <a:cubicBezTo>
                  <a:pt x="9650" y="1447"/>
                  <a:pt x="1452" y="9638"/>
                  <a:pt x="1452" y="19736"/>
                </a:cubicBezTo>
                <a:cubicBezTo>
                  <a:pt x="1452" y="29834"/>
                  <a:pt x="9650" y="38025"/>
                  <a:pt x="19757" y="38025"/>
                </a:cubicBezTo>
                <a:cubicBezTo>
                  <a:pt x="30264" y="38025"/>
                  <a:pt x="38787" y="29510"/>
                  <a:pt x="38787" y="19012"/>
                </a:cubicBezTo>
                <a:cubicBezTo>
                  <a:pt x="38787" y="8514"/>
                  <a:pt x="30264" y="0"/>
                  <a:pt x="19757" y="0"/>
                </a:cubicBezTo>
                <a:close/>
              </a:path>
            </a:pathLst>
          </a:custGeom>
          <a:solidFill>
            <a:srgbClr val="FF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range Coil"/>
          <p:cNvSpPr>
            <a:spLocks noEditPoints="1"/>
          </p:cNvSpPr>
          <p:nvPr/>
        </p:nvSpPr>
        <p:spPr bwMode="auto">
          <a:xfrm>
            <a:off x="1217388" y="2442736"/>
            <a:ext cx="1453346" cy="2483835"/>
          </a:xfrm>
          <a:custGeom>
            <a:avLst/>
            <a:gdLst>
              <a:gd name="T0" fmla="*/ 0 w 27178"/>
              <a:gd name="T1" fmla="*/ 13947 h 46459"/>
              <a:gd name="T2" fmla="*/ 12230 w 27178"/>
              <a:gd name="T3" fmla="*/ 27726 h 46459"/>
              <a:gd name="T4" fmla="*/ 12274 w 27178"/>
              <a:gd name="T5" fmla="*/ 27404 h 46459"/>
              <a:gd name="T6" fmla="*/ 451 w 27178"/>
              <a:gd name="T7" fmla="*/ 13947 h 46459"/>
              <a:gd name="T8" fmla="*/ 26727 w 27178"/>
              <a:gd name="T9" fmla="*/ 13223 h 46459"/>
              <a:gd name="T10" fmla="*/ 19366 w 27178"/>
              <a:gd name="T11" fmla="*/ 24792 h 46459"/>
              <a:gd name="T12" fmla="*/ 18911 w 27178"/>
              <a:gd name="T13" fmla="*/ 24998 h 46459"/>
              <a:gd name="T14" fmla="*/ 17958 w 27178"/>
              <a:gd name="T15" fmla="*/ 24374 h 46459"/>
              <a:gd name="T16" fmla="*/ 19221 w 27178"/>
              <a:gd name="T17" fmla="*/ 23752 h 46459"/>
              <a:gd name="T18" fmla="*/ 19380 w 27178"/>
              <a:gd name="T19" fmla="*/ 23675 h 46459"/>
              <a:gd name="T20" fmla="*/ 13952 w 27178"/>
              <a:gd name="T21" fmla="*/ 1447 h 46459"/>
              <a:gd name="T22" fmla="*/ 13952 w 27178"/>
              <a:gd name="T23" fmla="*/ 26446 h 46459"/>
              <a:gd name="T24" fmla="*/ 17507 w 27178"/>
              <a:gd name="T25" fmla="*/ 26302 h 46459"/>
              <a:gd name="T26" fmla="*/ 17507 w 27178"/>
              <a:gd name="T27" fmla="*/ 28943 h 46459"/>
              <a:gd name="T28" fmla="*/ 17506 w 27178"/>
              <a:gd name="T29" fmla="*/ 40359 h 46459"/>
              <a:gd name="T30" fmla="*/ 14684 w 27178"/>
              <a:gd name="T31" fmla="*/ 40585 h 46459"/>
              <a:gd name="T32" fmla="*/ 14749 w 27178"/>
              <a:gd name="T33" fmla="*/ 46391 h 46459"/>
              <a:gd name="T34" fmla="*/ 15070 w 27178"/>
              <a:gd name="T35" fmla="*/ 46391 h 46459"/>
              <a:gd name="T36" fmla="*/ 15135 w 27178"/>
              <a:gd name="T37" fmla="*/ 40811 h 46459"/>
              <a:gd name="T38" fmla="*/ 17958 w 27178"/>
              <a:gd name="T39" fmla="*/ 40585 h 46459"/>
              <a:gd name="T40" fmla="*/ 17959 w 27178"/>
              <a:gd name="T41" fmla="*/ 29692 h 46459"/>
              <a:gd name="T42" fmla="*/ 17959 w 27178"/>
              <a:gd name="T43" fmla="*/ 27527 h 46459"/>
              <a:gd name="T44" fmla="*/ 17958 w 27178"/>
              <a:gd name="T45" fmla="*/ 26430 h 46459"/>
              <a:gd name="T46" fmla="*/ 17958 w 27178"/>
              <a:gd name="T47" fmla="*/ 25825 h 46459"/>
              <a:gd name="T48" fmla="*/ 18915 w 27178"/>
              <a:gd name="T49" fmla="*/ 25481 h 46459"/>
              <a:gd name="T50" fmla="*/ 19366 w 27178"/>
              <a:gd name="T51" fmla="*/ 25286 h 46459"/>
              <a:gd name="T52" fmla="*/ 13952 w 27178"/>
              <a:gd name="T53" fmla="*/ 0 h 46459"/>
              <a:gd name="T54" fmla="*/ 25276 w 27178"/>
              <a:gd name="T55" fmla="*/ 13223 h 46459"/>
              <a:gd name="T56" fmla="*/ 19792 w 27178"/>
              <a:gd name="T57" fmla="*/ 22922 h 46459"/>
              <a:gd name="T58" fmla="*/ 17673 w 27178"/>
              <a:gd name="T59" fmla="*/ 23885 h 46459"/>
              <a:gd name="T60" fmla="*/ 17506 w 27178"/>
              <a:gd name="T61" fmla="*/ 24656 h 46459"/>
              <a:gd name="T62" fmla="*/ 13952 w 27178"/>
              <a:gd name="T63" fmla="*/ 25994 h 46459"/>
              <a:gd name="T64" fmla="*/ 13952 w 27178"/>
              <a:gd name="T65" fmla="*/ 1899 h 46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78" h="46459">
                <a:moveTo>
                  <a:pt x="13952" y="0"/>
                </a:moveTo>
                <a:cubicBezTo>
                  <a:pt x="6249" y="0"/>
                  <a:pt x="0" y="6247"/>
                  <a:pt x="0" y="13947"/>
                </a:cubicBezTo>
                <a:cubicBezTo>
                  <a:pt x="0" y="21005"/>
                  <a:pt x="5248" y="26842"/>
                  <a:pt x="12057" y="27766"/>
                </a:cubicBezTo>
                <a:cubicBezTo>
                  <a:pt x="12117" y="27777"/>
                  <a:pt x="12181" y="27762"/>
                  <a:pt x="12230" y="27726"/>
                </a:cubicBezTo>
                <a:cubicBezTo>
                  <a:pt x="12279" y="27690"/>
                  <a:pt x="12312" y="27634"/>
                  <a:pt x="12320" y="27574"/>
                </a:cubicBezTo>
                <a:cubicBezTo>
                  <a:pt x="12328" y="27514"/>
                  <a:pt x="12311" y="27451"/>
                  <a:pt x="12274" y="27404"/>
                </a:cubicBezTo>
                <a:cubicBezTo>
                  <a:pt x="12236" y="27356"/>
                  <a:pt x="12179" y="27325"/>
                  <a:pt x="12118" y="27319"/>
                </a:cubicBezTo>
                <a:cubicBezTo>
                  <a:pt x="5529" y="26425"/>
                  <a:pt x="451" y="20781"/>
                  <a:pt x="451" y="13947"/>
                </a:cubicBezTo>
                <a:cubicBezTo>
                  <a:pt x="451" y="6491"/>
                  <a:pt x="6493" y="451"/>
                  <a:pt x="13952" y="451"/>
                </a:cubicBezTo>
                <a:cubicBezTo>
                  <a:pt x="21010" y="451"/>
                  <a:pt x="26727" y="6167"/>
                  <a:pt x="26727" y="13223"/>
                </a:cubicBezTo>
                <a:cubicBezTo>
                  <a:pt x="26727" y="18341"/>
                  <a:pt x="23717" y="22754"/>
                  <a:pt x="19370" y="24790"/>
                </a:cubicBezTo>
                <a:lnTo>
                  <a:pt x="19366" y="24792"/>
                </a:lnTo>
                <a:lnTo>
                  <a:pt x="18915" y="24996"/>
                </a:lnTo>
                <a:cubicBezTo>
                  <a:pt x="18913" y="24996"/>
                  <a:pt x="18912" y="24997"/>
                  <a:pt x="18911" y="24998"/>
                </a:cubicBezTo>
                <a:cubicBezTo>
                  <a:pt x="18599" y="25129"/>
                  <a:pt x="18281" y="25248"/>
                  <a:pt x="17958" y="25355"/>
                </a:cubicBezTo>
                <a:lnTo>
                  <a:pt x="17958" y="24374"/>
                </a:lnTo>
                <a:lnTo>
                  <a:pt x="17958" y="24304"/>
                </a:lnTo>
                <a:cubicBezTo>
                  <a:pt x="18390" y="24145"/>
                  <a:pt x="18812" y="23960"/>
                  <a:pt x="19221" y="23752"/>
                </a:cubicBezTo>
                <a:lnTo>
                  <a:pt x="19366" y="23682"/>
                </a:lnTo>
                <a:cubicBezTo>
                  <a:pt x="19371" y="23679"/>
                  <a:pt x="19376" y="23677"/>
                  <a:pt x="19380" y="23675"/>
                </a:cubicBezTo>
                <a:cubicBezTo>
                  <a:pt x="23150" y="21710"/>
                  <a:pt x="25728" y="17767"/>
                  <a:pt x="25728" y="13223"/>
                </a:cubicBezTo>
                <a:cubicBezTo>
                  <a:pt x="25728" y="6722"/>
                  <a:pt x="20453" y="1447"/>
                  <a:pt x="13952" y="1447"/>
                </a:cubicBezTo>
                <a:cubicBezTo>
                  <a:pt x="7050" y="1447"/>
                  <a:pt x="1450" y="7046"/>
                  <a:pt x="1450" y="13947"/>
                </a:cubicBezTo>
                <a:cubicBezTo>
                  <a:pt x="1450" y="20847"/>
                  <a:pt x="7050" y="26446"/>
                  <a:pt x="13952" y="26446"/>
                </a:cubicBezTo>
                <a:cubicBezTo>
                  <a:pt x="15184" y="26446"/>
                  <a:pt x="16375" y="26276"/>
                  <a:pt x="17507" y="25960"/>
                </a:cubicBezTo>
                <a:lnTo>
                  <a:pt x="17507" y="26302"/>
                </a:lnTo>
                <a:cubicBezTo>
                  <a:pt x="17507" y="26306"/>
                  <a:pt x="17506" y="26309"/>
                  <a:pt x="17506" y="26313"/>
                </a:cubicBezTo>
                <a:lnTo>
                  <a:pt x="17507" y="28943"/>
                </a:lnTo>
                <a:lnTo>
                  <a:pt x="17506" y="28943"/>
                </a:lnTo>
                <a:lnTo>
                  <a:pt x="17506" y="40359"/>
                </a:lnTo>
                <a:lnTo>
                  <a:pt x="14910" y="40359"/>
                </a:lnTo>
                <a:cubicBezTo>
                  <a:pt x="14791" y="40359"/>
                  <a:pt x="14684" y="40467"/>
                  <a:pt x="14684" y="40585"/>
                </a:cubicBezTo>
                <a:lnTo>
                  <a:pt x="14684" y="46230"/>
                </a:lnTo>
                <a:cubicBezTo>
                  <a:pt x="14683" y="46289"/>
                  <a:pt x="14707" y="46349"/>
                  <a:pt x="14749" y="46391"/>
                </a:cubicBezTo>
                <a:cubicBezTo>
                  <a:pt x="14791" y="46434"/>
                  <a:pt x="14850" y="46459"/>
                  <a:pt x="14910" y="46459"/>
                </a:cubicBezTo>
                <a:cubicBezTo>
                  <a:pt x="14969" y="46459"/>
                  <a:pt x="15029" y="46434"/>
                  <a:pt x="15070" y="46391"/>
                </a:cubicBezTo>
                <a:cubicBezTo>
                  <a:pt x="15112" y="46349"/>
                  <a:pt x="15136" y="46289"/>
                  <a:pt x="15135" y="46230"/>
                </a:cubicBezTo>
                <a:lnTo>
                  <a:pt x="15135" y="40811"/>
                </a:lnTo>
                <a:lnTo>
                  <a:pt x="17732" y="40811"/>
                </a:lnTo>
                <a:cubicBezTo>
                  <a:pt x="17850" y="40811"/>
                  <a:pt x="17958" y="40703"/>
                  <a:pt x="17958" y="40585"/>
                </a:cubicBezTo>
                <a:lnTo>
                  <a:pt x="17958" y="29692"/>
                </a:lnTo>
                <a:lnTo>
                  <a:pt x="17959" y="29692"/>
                </a:lnTo>
                <a:lnTo>
                  <a:pt x="17958" y="27527"/>
                </a:lnTo>
                <a:lnTo>
                  <a:pt x="17959" y="27527"/>
                </a:lnTo>
                <a:lnTo>
                  <a:pt x="17958" y="26539"/>
                </a:lnTo>
                <a:lnTo>
                  <a:pt x="17958" y="26430"/>
                </a:lnTo>
                <a:lnTo>
                  <a:pt x="17958" y="26078"/>
                </a:lnTo>
                <a:lnTo>
                  <a:pt x="17958" y="25825"/>
                </a:lnTo>
                <a:cubicBezTo>
                  <a:pt x="18282" y="25722"/>
                  <a:pt x="18601" y="25606"/>
                  <a:pt x="18915" y="25479"/>
                </a:cubicBezTo>
                <a:lnTo>
                  <a:pt x="18915" y="25481"/>
                </a:lnTo>
                <a:lnTo>
                  <a:pt x="19366" y="25288"/>
                </a:lnTo>
                <a:lnTo>
                  <a:pt x="19366" y="25286"/>
                </a:lnTo>
                <a:cubicBezTo>
                  <a:pt x="23970" y="23217"/>
                  <a:pt x="27178" y="18594"/>
                  <a:pt x="27178" y="13223"/>
                </a:cubicBezTo>
                <a:cubicBezTo>
                  <a:pt x="27178" y="5923"/>
                  <a:pt x="21254" y="0"/>
                  <a:pt x="13952" y="0"/>
                </a:cubicBezTo>
                <a:close/>
                <a:moveTo>
                  <a:pt x="13952" y="1899"/>
                </a:moveTo>
                <a:cubicBezTo>
                  <a:pt x="20209" y="1899"/>
                  <a:pt x="25276" y="6966"/>
                  <a:pt x="25276" y="13223"/>
                </a:cubicBezTo>
                <a:cubicBezTo>
                  <a:pt x="25276" y="17342"/>
                  <a:pt x="23078" y="20946"/>
                  <a:pt x="19794" y="22929"/>
                </a:cubicBezTo>
                <a:lnTo>
                  <a:pt x="19792" y="22922"/>
                </a:lnTo>
                <a:cubicBezTo>
                  <a:pt x="19281" y="23234"/>
                  <a:pt x="18748" y="23505"/>
                  <a:pt x="18194" y="23733"/>
                </a:cubicBezTo>
                <a:cubicBezTo>
                  <a:pt x="18022" y="23787"/>
                  <a:pt x="17848" y="23837"/>
                  <a:pt x="17673" y="23885"/>
                </a:cubicBezTo>
                <a:cubicBezTo>
                  <a:pt x="17578" y="23911"/>
                  <a:pt x="17506" y="24003"/>
                  <a:pt x="17506" y="24103"/>
                </a:cubicBezTo>
                <a:lnTo>
                  <a:pt x="17506" y="24656"/>
                </a:lnTo>
                <a:lnTo>
                  <a:pt x="17506" y="25494"/>
                </a:lnTo>
                <a:cubicBezTo>
                  <a:pt x="16378" y="25820"/>
                  <a:pt x="15185" y="25994"/>
                  <a:pt x="13952" y="25994"/>
                </a:cubicBezTo>
                <a:cubicBezTo>
                  <a:pt x="7294" y="25994"/>
                  <a:pt x="1902" y="20603"/>
                  <a:pt x="1902" y="13947"/>
                </a:cubicBezTo>
                <a:cubicBezTo>
                  <a:pt x="1902" y="7290"/>
                  <a:pt x="7294" y="1899"/>
                  <a:pt x="13952" y="1899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Pink Orange Center Tap"/>
          <p:cNvSpPr>
            <a:spLocks/>
          </p:cNvSpPr>
          <p:nvPr/>
        </p:nvSpPr>
        <p:spPr bwMode="auto">
          <a:xfrm>
            <a:off x="1851675" y="3903436"/>
            <a:ext cx="175119" cy="645779"/>
          </a:xfrm>
          <a:custGeom>
            <a:avLst/>
            <a:gdLst>
              <a:gd name="T0" fmla="*/ 224 w 3275"/>
              <a:gd name="T1" fmla="*/ 0 h 12081"/>
              <a:gd name="T2" fmla="*/ 2 w 3275"/>
              <a:gd name="T3" fmla="*/ 229 h 12081"/>
              <a:gd name="T4" fmla="*/ 2 w 3275"/>
              <a:gd name="T5" fmla="*/ 10441 h 12081"/>
              <a:gd name="T6" fmla="*/ 227 w 3275"/>
              <a:gd name="T7" fmla="*/ 10667 h 12081"/>
              <a:gd name="T8" fmla="*/ 1413 w 3275"/>
              <a:gd name="T9" fmla="*/ 10667 h 12081"/>
              <a:gd name="T10" fmla="*/ 1413 w 3275"/>
              <a:gd name="T11" fmla="*/ 11852 h 12081"/>
              <a:gd name="T12" fmla="*/ 1478 w 3275"/>
              <a:gd name="T13" fmla="*/ 12014 h 12081"/>
              <a:gd name="T14" fmla="*/ 1639 w 3275"/>
              <a:gd name="T15" fmla="*/ 12081 h 12081"/>
              <a:gd name="T16" fmla="*/ 1799 w 3275"/>
              <a:gd name="T17" fmla="*/ 12014 h 12081"/>
              <a:gd name="T18" fmla="*/ 1864 w 3275"/>
              <a:gd name="T19" fmla="*/ 11852 h 12081"/>
              <a:gd name="T20" fmla="*/ 1864 w 3275"/>
              <a:gd name="T21" fmla="*/ 10667 h 12081"/>
              <a:gd name="T22" fmla="*/ 3050 w 3275"/>
              <a:gd name="T23" fmla="*/ 10667 h 12081"/>
              <a:gd name="T24" fmla="*/ 3275 w 3275"/>
              <a:gd name="T25" fmla="*/ 10441 h 12081"/>
              <a:gd name="T26" fmla="*/ 3273 w 3275"/>
              <a:gd name="T27" fmla="*/ 3214 h 12081"/>
              <a:gd name="T28" fmla="*/ 3208 w 3275"/>
              <a:gd name="T29" fmla="*/ 3053 h 12081"/>
              <a:gd name="T30" fmla="*/ 3047 w 3275"/>
              <a:gd name="T31" fmla="*/ 2985 h 12081"/>
              <a:gd name="T32" fmla="*/ 2886 w 3275"/>
              <a:gd name="T33" fmla="*/ 3053 h 12081"/>
              <a:gd name="T34" fmla="*/ 2821 w 3275"/>
              <a:gd name="T35" fmla="*/ 3214 h 12081"/>
              <a:gd name="T36" fmla="*/ 2824 w 3275"/>
              <a:gd name="T37" fmla="*/ 10215 h 12081"/>
              <a:gd name="T38" fmla="*/ 1675 w 3275"/>
              <a:gd name="T39" fmla="*/ 10215 h 12081"/>
              <a:gd name="T40" fmla="*/ 1602 w 3275"/>
              <a:gd name="T41" fmla="*/ 10215 h 12081"/>
              <a:gd name="T42" fmla="*/ 453 w 3275"/>
              <a:gd name="T43" fmla="*/ 10215 h 12081"/>
              <a:gd name="T44" fmla="*/ 453 w 3275"/>
              <a:gd name="T45" fmla="*/ 229 h 12081"/>
              <a:gd name="T46" fmla="*/ 387 w 3275"/>
              <a:gd name="T47" fmla="*/ 66 h 12081"/>
              <a:gd name="T48" fmla="*/ 224 w 3275"/>
              <a:gd name="T49" fmla="*/ 0 h 1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75" h="12081">
                <a:moveTo>
                  <a:pt x="224" y="0"/>
                </a:moveTo>
                <a:cubicBezTo>
                  <a:pt x="106" y="2"/>
                  <a:pt x="0" y="111"/>
                  <a:pt x="2" y="229"/>
                </a:cubicBezTo>
                <a:lnTo>
                  <a:pt x="2" y="10441"/>
                </a:lnTo>
                <a:cubicBezTo>
                  <a:pt x="2" y="10559"/>
                  <a:pt x="109" y="10667"/>
                  <a:pt x="227" y="10667"/>
                </a:cubicBezTo>
                <a:lnTo>
                  <a:pt x="1413" y="10667"/>
                </a:lnTo>
                <a:lnTo>
                  <a:pt x="1413" y="11852"/>
                </a:lnTo>
                <a:cubicBezTo>
                  <a:pt x="1412" y="11912"/>
                  <a:pt x="1436" y="11971"/>
                  <a:pt x="1478" y="12014"/>
                </a:cubicBezTo>
                <a:cubicBezTo>
                  <a:pt x="1520" y="12056"/>
                  <a:pt x="1579" y="12081"/>
                  <a:pt x="1639" y="12081"/>
                </a:cubicBezTo>
                <a:cubicBezTo>
                  <a:pt x="1698" y="12081"/>
                  <a:pt x="1757" y="12056"/>
                  <a:pt x="1799" y="12014"/>
                </a:cubicBezTo>
                <a:cubicBezTo>
                  <a:pt x="1841" y="11971"/>
                  <a:pt x="1865" y="11912"/>
                  <a:pt x="1864" y="11852"/>
                </a:cubicBezTo>
                <a:lnTo>
                  <a:pt x="1864" y="10667"/>
                </a:lnTo>
                <a:lnTo>
                  <a:pt x="3050" y="10667"/>
                </a:lnTo>
                <a:cubicBezTo>
                  <a:pt x="3168" y="10667"/>
                  <a:pt x="3275" y="10559"/>
                  <a:pt x="3275" y="10441"/>
                </a:cubicBezTo>
                <a:lnTo>
                  <a:pt x="3273" y="3214"/>
                </a:lnTo>
                <a:cubicBezTo>
                  <a:pt x="3274" y="3155"/>
                  <a:pt x="3250" y="3095"/>
                  <a:pt x="3208" y="3053"/>
                </a:cubicBezTo>
                <a:cubicBezTo>
                  <a:pt x="3166" y="3010"/>
                  <a:pt x="3107" y="2985"/>
                  <a:pt x="3047" y="2985"/>
                </a:cubicBezTo>
                <a:cubicBezTo>
                  <a:pt x="2987" y="2985"/>
                  <a:pt x="2928" y="3010"/>
                  <a:pt x="2886" y="3053"/>
                </a:cubicBezTo>
                <a:cubicBezTo>
                  <a:pt x="2844" y="3095"/>
                  <a:pt x="2820" y="3155"/>
                  <a:pt x="2821" y="3214"/>
                </a:cubicBezTo>
                <a:lnTo>
                  <a:pt x="2824" y="10215"/>
                </a:lnTo>
                <a:lnTo>
                  <a:pt x="1675" y="10215"/>
                </a:lnTo>
                <a:cubicBezTo>
                  <a:pt x="1651" y="10211"/>
                  <a:pt x="1626" y="10211"/>
                  <a:pt x="1602" y="10215"/>
                </a:cubicBezTo>
                <a:lnTo>
                  <a:pt x="453" y="10215"/>
                </a:lnTo>
                <a:lnTo>
                  <a:pt x="453" y="229"/>
                </a:lnTo>
                <a:cubicBezTo>
                  <a:pt x="454" y="169"/>
                  <a:pt x="429" y="109"/>
                  <a:pt x="387" y="66"/>
                </a:cubicBezTo>
                <a:cubicBezTo>
                  <a:pt x="344" y="24"/>
                  <a:pt x="284" y="0"/>
                  <a:pt x="224" y="0"/>
                </a:cubicBez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Plug"/>
          <p:cNvGrpSpPr/>
          <p:nvPr/>
        </p:nvGrpSpPr>
        <p:grpSpPr>
          <a:xfrm>
            <a:off x="1672420" y="4832807"/>
            <a:ext cx="533630" cy="592462"/>
            <a:chOff x="4687888" y="8505825"/>
            <a:chExt cx="1843088" cy="2046288"/>
          </a:xfrm>
        </p:grpSpPr>
        <p:sp>
          <p:nvSpPr>
            <p:cNvPr id="57" name="Yellow Lead"/>
            <p:cNvSpPr>
              <a:spLocks noEditPoints="1"/>
            </p:cNvSpPr>
            <p:nvPr/>
          </p:nvSpPr>
          <p:spPr bwMode="auto">
            <a:xfrm>
              <a:off x="5567363" y="8505825"/>
              <a:ext cx="604838" cy="1387475"/>
            </a:xfrm>
            <a:custGeom>
              <a:avLst/>
              <a:gdLst>
                <a:gd name="T0" fmla="*/ 1634 w 3275"/>
                <a:gd name="T1" fmla="*/ 1 h 7515"/>
                <a:gd name="T2" fmla="*/ 1412 w 3275"/>
                <a:gd name="T3" fmla="*/ 230 h 7515"/>
                <a:gd name="T4" fmla="*/ 1412 w 3275"/>
                <a:gd name="T5" fmla="*/ 623 h 7515"/>
                <a:gd name="T6" fmla="*/ 1863 w 3275"/>
                <a:gd name="T7" fmla="*/ 623 h 7515"/>
                <a:gd name="T8" fmla="*/ 1863 w 3275"/>
                <a:gd name="T9" fmla="*/ 230 h 7515"/>
                <a:gd name="T10" fmla="*/ 1797 w 3275"/>
                <a:gd name="T11" fmla="*/ 67 h 7515"/>
                <a:gd name="T12" fmla="*/ 1634 w 3275"/>
                <a:gd name="T13" fmla="*/ 1 h 7515"/>
                <a:gd name="T14" fmla="*/ 2823 w 3275"/>
                <a:gd name="T15" fmla="*/ 623 h 7515"/>
                <a:gd name="T16" fmla="*/ 2823 w 3275"/>
                <a:gd name="T17" fmla="*/ 2826 h 7515"/>
                <a:gd name="T18" fmla="*/ 2066 w 3275"/>
                <a:gd name="T19" fmla="*/ 2826 h 7515"/>
                <a:gd name="T20" fmla="*/ 1944 w 3275"/>
                <a:gd name="T21" fmla="*/ 2826 h 7515"/>
                <a:gd name="T22" fmla="*/ 1445 w 3275"/>
                <a:gd name="T23" fmla="*/ 2826 h 7515"/>
                <a:gd name="T24" fmla="*/ 1220 w 3275"/>
                <a:gd name="T25" fmla="*/ 2826 h 7515"/>
                <a:gd name="T26" fmla="*/ 533 w 3275"/>
                <a:gd name="T27" fmla="*/ 2826 h 7515"/>
                <a:gd name="T28" fmla="*/ 476 w 3275"/>
                <a:gd name="T29" fmla="*/ 2826 h 7515"/>
                <a:gd name="T30" fmla="*/ 227 w 3275"/>
                <a:gd name="T31" fmla="*/ 2826 h 7515"/>
                <a:gd name="T32" fmla="*/ 1 w 3275"/>
                <a:gd name="T33" fmla="*/ 3052 h 7515"/>
                <a:gd name="T34" fmla="*/ 1 w 3275"/>
                <a:gd name="T35" fmla="*/ 7286 h 7515"/>
                <a:gd name="T36" fmla="*/ 66 w 3275"/>
                <a:gd name="T37" fmla="*/ 7447 h 7515"/>
                <a:gd name="T38" fmla="*/ 227 w 3275"/>
                <a:gd name="T39" fmla="*/ 7515 h 7515"/>
                <a:gd name="T40" fmla="*/ 387 w 3275"/>
                <a:gd name="T41" fmla="*/ 7447 h 7515"/>
                <a:gd name="T42" fmla="*/ 452 w 3275"/>
                <a:gd name="T43" fmla="*/ 7286 h 7515"/>
                <a:gd name="T44" fmla="*/ 452 w 3275"/>
                <a:gd name="T45" fmla="*/ 3278 h 7515"/>
                <a:gd name="T46" fmla="*/ 476 w 3275"/>
                <a:gd name="T47" fmla="*/ 3278 h 7515"/>
                <a:gd name="T48" fmla="*/ 533 w 3275"/>
                <a:gd name="T49" fmla="*/ 3278 h 7515"/>
                <a:gd name="T50" fmla="*/ 1220 w 3275"/>
                <a:gd name="T51" fmla="*/ 3278 h 7515"/>
                <a:gd name="T52" fmla="*/ 1445 w 3275"/>
                <a:gd name="T53" fmla="*/ 3278 h 7515"/>
                <a:gd name="T54" fmla="*/ 1944 w 3275"/>
                <a:gd name="T55" fmla="*/ 3278 h 7515"/>
                <a:gd name="T56" fmla="*/ 2066 w 3275"/>
                <a:gd name="T57" fmla="*/ 3278 h 7515"/>
                <a:gd name="T58" fmla="*/ 3049 w 3275"/>
                <a:gd name="T59" fmla="*/ 3278 h 7515"/>
                <a:gd name="T60" fmla="*/ 3275 w 3275"/>
                <a:gd name="T61" fmla="*/ 3052 h 7515"/>
                <a:gd name="T62" fmla="*/ 3275 w 3275"/>
                <a:gd name="T63" fmla="*/ 623 h 7515"/>
                <a:gd name="T64" fmla="*/ 2823 w 3275"/>
                <a:gd name="T65" fmla="*/ 623 h 7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75" h="7515">
                  <a:moveTo>
                    <a:pt x="1634" y="1"/>
                  </a:moveTo>
                  <a:cubicBezTo>
                    <a:pt x="1516" y="3"/>
                    <a:pt x="1410" y="112"/>
                    <a:pt x="1412" y="230"/>
                  </a:cubicBezTo>
                  <a:lnTo>
                    <a:pt x="1412" y="623"/>
                  </a:lnTo>
                  <a:lnTo>
                    <a:pt x="1863" y="623"/>
                  </a:lnTo>
                  <a:lnTo>
                    <a:pt x="1863" y="230"/>
                  </a:lnTo>
                  <a:cubicBezTo>
                    <a:pt x="1864" y="170"/>
                    <a:pt x="1840" y="109"/>
                    <a:pt x="1797" y="67"/>
                  </a:cubicBezTo>
                  <a:cubicBezTo>
                    <a:pt x="1755" y="24"/>
                    <a:pt x="1694" y="0"/>
                    <a:pt x="1634" y="1"/>
                  </a:cubicBezTo>
                  <a:close/>
                  <a:moveTo>
                    <a:pt x="2823" y="623"/>
                  </a:moveTo>
                  <a:lnTo>
                    <a:pt x="2823" y="2826"/>
                  </a:lnTo>
                  <a:lnTo>
                    <a:pt x="2066" y="2826"/>
                  </a:lnTo>
                  <a:lnTo>
                    <a:pt x="1944" y="2826"/>
                  </a:lnTo>
                  <a:lnTo>
                    <a:pt x="1445" y="2826"/>
                  </a:lnTo>
                  <a:lnTo>
                    <a:pt x="1220" y="2826"/>
                  </a:lnTo>
                  <a:lnTo>
                    <a:pt x="533" y="2826"/>
                  </a:lnTo>
                  <a:lnTo>
                    <a:pt x="476" y="2826"/>
                  </a:lnTo>
                  <a:lnTo>
                    <a:pt x="227" y="2826"/>
                  </a:lnTo>
                  <a:cubicBezTo>
                    <a:pt x="108" y="2826"/>
                    <a:pt x="1" y="2934"/>
                    <a:pt x="1" y="3052"/>
                  </a:cubicBezTo>
                  <a:lnTo>
                    <a:pt x="1" y="7286"/>
                  </a:lnTo>
                  <a:cubicBezTo>
                    <a:pt x="0" y="7345"/>
                    <a:pt x="24" y="7405"/>
                    <a:pt x="66" y="7447"/>
                  </a:cubicBezTo>
                  <a:cubicBezTo>
                    <a:pt x="108" y="7490"/>
                    <a:pt x="167" y="7515"/>
                    <a:pt x="227" y="7515"/>
                  </a:cubicBezTo>
                  <a:cubicBezTo>
                    <a:pt x="286" y="7515"/>
                    <a:pt x="345" y="7490"/>
                    <a:pt x="387" y="7447"/>
                  </a:cubicBezTo>
                  <a:cubicBezTo>
                    <a:pt x="429" y="7405"/>
                    <a:pt x="453" y="7345"/>
                    <a:pt x="452" y="7286"/>
                  </a:cubicBezTo>
                  <a:lnTo>
                    <a:pt x="452" y="3278"/>
                  </a:lnTo>
                  <a:lnTo>
                    <a:pt x="476" y="3278"/>
                  </a:lnTo>
                  <a:lnTo>
                    <a:pt x="533" y="3278"/>
                  </a:lnTo>
                  <a:lnTo>
                    <a:pt x="1220" y="3278"/>
                  </a:lnTo>
                  <a:lnTo>
                    <a:pt x="1445" y="3278"/>
                  </a:lnTo>
                  <a:lnTo>
                    <a:pt x="1944" y="3278"/>
                  </a:lnTo>
                  <a:lnTo>
                    <a:pt x="2066" y="3278"/>
                  </a:lnTo>
                  <a:lnTo>
                    <a:pt x="3049" y="3278"/>
                  </a:lnTo>
                  <a:cubicBezTo>
                    <a:pt x="3167" y="3278"/>
                    <a:pt x="3275" y="3170"/>
                    <a:pt x="3275" y="3052"/>
                  </a:cubicBezTo>
                  <a:lnTo>
                    <a:pt x="3275" y="623"/>
                  </a:lnTo>
                  <a:lnTo>
                    <a:pt x="2823" y="623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ad Lead"/>
            <p:cNvSpPr>
              <a:spLocks/>
            </p:cNvSpPr>
            <p:nvPr/>
          </p:nvSpPr>
          <p:spPr bwMode="auto">
            <a:xfrm>
              <a:off x="5567363" y="8505825"/>
              <a:ext cx="865188" cy="1387475"/>
            </a:xfrm>
            <a:custGeom>
              <a:avLst/>
              <a:gdLst>
                <a:gd name="T0" fmla="*/ 224 w 4687"/>
                <a:gd name="T1" fmla="*/ 1 h 7515"/>
                <a:gd name="T2" fmla="*/ 2 w 4687"/>
                <a:gd name="T3" fmla="*/ 230 h 7515"/>
                <a:gd name="T4" fmla="*/ 2 w 4687"/>
                <a:gd name="T5" fmla="*/ 1641 h 7515"/>
                <a:gd name="T6" fmla="*/ 228 w 4687"/>
                <a:gd name="T7" fmla="*/ 1867 h 7515"/>
                <a:gd name="T8" fmla="*/ 4235 w 4687"/>
                <a:gd name="T9" fmla="*/ 1867 h 7515"/>
                <a:gd name="T10" fmla="*/ 4235 w 4687"/>
                <a:gd name="T11" fmla="*/ 5649 h 7515"/>
                <a:gd name="T12" fmla="*/ 3050 w 4687"/>
                <a:gd name="T13" fmla="*/ 5649 h 7515"/>
                <a:gd name="T14" fmla="*/ 2824 w 4687"/>
                <a:gd name="T15" fmla="*/ 5874 h 7515"/>
                <a:gd name="T16" fmla="*/ 2824 w 4687"/>
                <a:gd name="T17" fmla="*/ 7286 h 7515"/>
                <a:gd name="T18" fmla="*/ 2889 w 4687"/>
                <a:gd name="T19" fmla="*/ 7447 h 7515"/>
                <a:gd name="T20" fmla="*/ 3050 w 4687"/>
                <a:gd name="T21" fmla="*/ 7515 h 7515"/>
                <a:gd name="T22" fmla="*/ 3211 w 4687"/>
                <a:gd name="T23" fmla="*/ 7447 h 7515"/>
                <a:gd name="T24" fmla="*/ 3276 w 4687"/>
                <a:gd name="T25" fmla="*/ 7286 h 7515"/>
                <a:gd name="T26" fmla="*/ 3276 w 4687"/>
                <a:gd name="T27" fmla="*/ 6100 h 7515"/>
                <a:gd name="T28" fmla="*/ 4461 w 4687"/>
                <a:gd name="T29" fmla="*/ 6100 h 7515"/>
                <a:gd name="T30" fmla="*/ 4687 w 4687"/>
                <a:gd name="T31" fmla="*/ 5874 h 7515"/>
                <a:gd name="T32" fmla="*/ 4687 w 4687"/>
                <a:gd name="T33" fmla="*/ 1641 h 7515"/>
                <a:gd name="T34" fmla="*/ 4461 w 4687"/>
                <a:gd name="T35" fmla="*/ 1415 h 7515"/>
                <a:gd name="T36" fmla="*/ 453 w 4687"/>
                <a:gd name="T37" fmla="*/ 1415 h 7515"/>
                <a:gd name="T38" fmla="*/ 453 w 4687"/>
                <a:gd name="T39" fmla="*/ 230 h 7515"/>
                <a:gd name="T40" fmla="*/ 387 w 4687"/>
                <a:gd name="T41" fmla="*/ 67 h 7515"/>
                <a:gd name="T42" fmla="*/ 224 w 4687"/>
                <a:gd name="T43" fmla="*/ 1 h 7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87" h="7515">
                  <a:moveTo>
                    <a:pt x="224" y="1"/>
                  </a:moveTo>
                  <a:cubicBezTo>
                    <a:pt x="106" y="3"/>
                    <a:pt x="0" y="112"/>
                    <a:pt x="2" y="230"/>
                  </a:cubicBezTo>
                  <a:lnTo>
                    <a:pt x="2" y="1641"/>
                  </a:lnTo>
                  <a:cubicBezTo>
                    <a:pt x="2" y="1759"/>
                    <a:pt x="109" y="1867"/>
                    <a:pt x="228" y="1867"/>
                  </a:cubicBezTo>
                  <a:lnTo>
                    <a:pt x="4235" y="1867"/>
                  </a:lnTo>
                  <a:lnTo>
                    <a:pt x="4235" y="5649"/>
                  </a:lnTo>
                  <a:lnTo>
                    <a:pt x="3050" y="5649"/>
                  </a:lnTo>
                  <a:cubicBezTo>
                    <a:pt x="2932" y="5649"/>
                    <a:pt x="2824" y="5756"/>
                    <a:pt x="2824" y="5874"/>
                  </a:cubicBezTo>
                  <a:lnTo>
                    <a:pt x="2824" y="7286"/>
                  </a:lnTo>
                  <a:cubicBezTo>
                    <a:pt x="2823" y="7345"/>
                    <a:pt x="2847" y="7405"/>
                    <a:pt x="2889" y="7447"/>
                  </a:cubicBezTo>
                  <a:cubicBezTo>
                    <a:pt x="2931" y="7490"/>
                    <a:pt x="2990" y="7515"/>
                    <a:pt x="3050" y="7515"/>
                  </a:cubicBezTo>
                  <a:cubicBezTo>
                    <a:pt x="3109" y="7515"/>
                    <a:pt x="3169" y="7490"/>
                    <a:pt x="3211" y="7447"/>
                  </a:cubicBezTo>
                  <a:cubicBezTo>
                    <a:pt x="3252" y="7405"/>
                    <a:pt x="3276" y="7345"/>
                    <a:pt x="3276" y="7286"/>
                  </a:cubicBezTo>
                  <a:lnTo>
                    <a:pt x="3276" y="6100"/>
                  </a:lnTo>
                  <a:lnTo>
                    <a:pt x="4461" y="6100"/>
                  </a:lnTo>
                  <a:cubicBezTo>
                    <a:pt x="4579" y="6100"/>
                    <a:pt x="4687" y="5993"/>
                    <a:pt x="4687" y="5874"/>
                  </a:cubicBezTo>
                  <a:lnTo>
                    <a:pt x="4687" y="1641"/>
                  </a:lnTo>
                  <a:cubicBezTo>
                    <a:pt x="4687" y="1523"/>
                    <a:pt x="4579" y="1415"/>
                    <a:pt x="4461" y="1415"/>
                  </a:cubicBezTo>
                  <a:lnTo>
                    <a:pt x="453" y="1415"/>
                  </a:lnTo>
                  <a:lnTo>
                    <a:pt x="453" y="230"/>
                  </a:lnTo>
                  <a:cubicBezTo>
                    <a:pt x="454" y="170"/>
                    <a:pt x="430" y="109"/>
                    <a:pt x="387" y="67"/>
                  </a:cubicBezTo>
                  <a:cubicBezTo>
                    <a:pt x="345" y="24"/>
                    <a:pt x="284" y="0"/>
                    <a:pt x="224" y="1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lue Lead"/>
            <p:cNvSpPr>
              <a:spLocks/>
            </p:cNvSpPr>
            <p:nvPr/>
          </p:nvSpPr>
          <p:spPr bwMode="auto">
            <a:xfrm>
              <a:off x="5046663" y="8505825"/>
              <a:ext cx="84138" cy="1387475"/>
            </a:xfrm>
            <a:custGeom>
              <a:avLst/>
              <a:gdLst>
                <a:gd name="T0" fmla="*/ 224 w 454"/>
                <a:gd name="T1" fmla="*/ 1 h 7515"/>
                <a:gd name="T2" fmla="*/ 2 w 454"/>
                <a:gd name="T3" fmla="*/ 230 h 7515"/>
                <a:gd name="T4" fmla="*/ 2 w 454"/>
                <a:gd name="T5" fmla="*/ 7286 h 7515"/>
                <a:gd name="T6" fmla="*/ 67 w 454"/>
                <a:gd name="T7" fmla="*/ 7447 h 7515"/>
                <a:gd name="T8" fmla="*/ 227 w 454"/>
                <a:gd name="T9" fmla="*/ 7515 h 7515"/>
                <a:gd name="T10" fmla="*/ 388 w 454"/>
                <a:gd name="T11" fmla="*/ 7447 h 7515"/>
                <a:gd name="T12" fmla="*/ 453 w 454"/>
                <a:gd name="T13" fmla="*/ 7286 h 7515"/>
                <a:gd name="T14" fmla="*/ 453 w 454"/>
                <a:gd name="T15" fmla="*/ 230 h 7515"/>
                <a:gd name="T16" fmla="*/ 387 w 454"/>
                <a:gd name="T17" fmla="*/ 67 h 7515"/>
                <a:gd name="T18" fmla="*/ 224 w 454"/>
                <a:gd name="T19" fmla="*/ 1 h 7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7515">
                  <a:moveTo>
                    <a:pt x="224" y="1"/>
                  </a:moveTo>
                  <a:cubicBezTo>
                    <a:pt x="106" y="3"/>
                    <a:pt x="0" y="112"/>
                    <a:pt x="2" y="230"/>
                  </a:cubicBezTo>
                  <a:lnTo>
                    <a:pt x="2" y="7286"/>
                  </a:lnTo>
                  <a:cubicBezTo>
                    <a:pt x="1" y="7345"/>
                    <a:pt x="25" y="7405"/>
                    <a:pt x="67" y="7447"/>
                  </a:cubicBezTo>
                  <a:cubicBezTo>
                    <a:pt x="108" y="7490"/>
                    <a:pt x="168" y="7515"/>
                    <a:pt x="227" y="7515"/>
                  </a:cubicBezTo>
                  <a:cubicBezTo>
                    <a:pt x="287" y="7515"/>
                    <a:pt x="346" y="7490"/>
                    <a:pt x="388" y="7447"/>
                  </a:cubicBezTo>
                  <a:cubicBezTo>
                    <a:pt x="430" y="7405"/>
                    <a:pt x="454" y="7345"/>
                    <a:pt x="453" y="7286"/>
                  </a:cubicBezTo>
                  <a:lnTo>
                    <a:pt x="453" y="230"/>
                  </a:lnTo>
                  <a:cubicBezTo>
                    <a:pt x="454" y="170"/>
                    <a:pt x="430" y="109"/>
                    <a:pt x="387" y="67"/>
                  </a:cubicBezTo>
                  <a:cubicBezTo>
                    <a:pt x="344" y="24"/>
                    <a:pt x="284" y="0"/>
                    <a:pt x="224" y="1"/>
                  </a:cubicBez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Pink Lead"/>
            <p:cNvSpPr>
              <a:spLocks/>
            </p:cNvSpPr>
            <p:nvPr/>
          </p:nvSpPr>
          <p:spPr bwMode="auto">
            <a:xfrm>
              <a:off x="5307013" y="8505825"/>
              <a:ext cx="84138" cy="1387475"/>
            </a:xfrm>
            <a:custGeom>
              <a:avLst/>
              <a:gdLst>
                <a:gd name="T0" fmla="*/ 224 w 454"/>
                <a:gd name="T1" fmla="*/ 1 h 7515"/>
                <a:gd name="T2" fmla="*/ 2 w 454"/>
                <a:gd name="T3" fmla="*/ 230 h 7515"/>
                <a:gd name="T4" fmla="*/ 2 w 454"/>
                <a:gd name="T5" fmla="*/ 7286 h 7515"/>
                <a:gd name="T6" fmla="*/ 67 w 454"/>
                <a:gd name="T7" fmla="*/ 7447 h 7515"/>
                <a:gd name="T8" fmla="*/ 227 w 454"/>
                <a:gd name="T9" fmla="*/ 7515 h 7515"/>
                <a:gd name="T10" fmla="*/ 388 w 454"/>
                <a:gd name="T11" fmla="*/ 7447 h 7515"/>
                <a:gd name="T12" fmla="*/ 453 w 454"/>
                <a:gd name="T13" fmla="*/ 7286 h 7515"/>
                <a:gd name="T14" fmla="*/ 453 w 454"/>
                <a:gd name="T15" fmla="*/ 230 h 7515"/>
                <a:gd name="T16" fmla="*/ 387 w 454"/>
                <a:gd name="T17" fmla="*/ 67 h 7515"/>
                <a:gd name="T18" fmla="*/ 224 w 454"/>
                <a:gd name="T19" fmla="*/ 1 h 7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7515">
                  <a:moveTo>
                    <a:pt x="224" y="1"/>
                  </a:moveTo>
                  <a:cubicBezTo>
                    <a:pt x="106" y="3"/>
                    <a:pt x="0" y="112"/>
                    <a:pt x="2" y="230"/>
                  </a:cubicBezTo>
                  <a:lnTo>
                    <a:pt x="2" y="7286"/>
                  </a:lnTo>
                  <a:cubicBezTo>
                    <a:pt x="1" y="7345"/>
                    <a:pt x="25" y="7405"/>
                    <a:pt x="67" y="7447"/>
                  </a:cubicBezTo>
                  <a:cubicBezTo>
                    <a:pt x="109" y="7490"/>
                    <a:pt x="168" y="7515"/>
                    <a:pt x="227" y="7515"/>
                  </a:cubicBezTo>
                  <a:cubicBezTo>
                    <a:pt x="287" y="7515"/>
                    <a:pt x="346" y="7490"/>
                    <a:pt x="388" y="7447"/>
                  </a:cubicBezTo>
                  <a:cubicBezTo>
                    <a:pt x="430" y="7405"/>
                    <a:pt x="454" y="7345"/>
                    <a:pt x="453" y="7286"/>
                  </a:cubicBezTo>
                  <a:lnTo>
                    <a:pt x="453" y="230"/>
                  </a:lnTo>
                  <a:cubicBezTo>
                    <a:pt x="454" y="170"/>
                    <a:pt x="430" y="109"/>
                    <a:pt x="387" y="67"/>
                  </a:cubicBezTo>
                  <a:cubicBezTo>
                    <a:pt x="344" y="24"/>
                    <a:pt x="284" y="0"/>
                    <a:pt x="224" y="1"/>
                  </a:cubicBezTo>
                  <a:close/>
                </a:path>
              </a:pathLst>
            </a:custGeom>
            <a:solidFill>
              <a:srgbClr val="FF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range Lead"/>
            <p:cNvSpPr>
              <a:spLocks/>
            </p:cNvSpPr>
            <p:nvPr/>
          </p:nvSpPr>
          <p:spPr bwMode="auto">
            <a:xfrm>
              <a:off x="5827713" y="8505825"/>
              <a:ext cx="84138" cy="1387475"/>
            </a:xfrm>
            <a:custGeom>
              <a:avLst/>
              <a:gdLst>
                <a:gd name="T0" fmla="*/ 227 w 453"/>
                <a:gd name="T1" fmla="*/ 0 h 7514"/>
                <a:gd name="T2" fmla="*/ 66 w 453"/>
                <a:gd name="T3" fmla="*/ 68 h 7514"/>
                <a:gd name="T4" fmla="*/ 1 w 453"/>
                <a:gd name="T5" fmla="*/ 229 h 7514"/>
                <a:gd name="T6" fmla="*/ 1 w 453"/>
                <a:gd name="T7" fmla="*/ 4462 h 7514"/>
                <a:gd name="T8" fmla="*/ 1 w 453"/>
                <a:gd name="T9" fmla="*/ 5391 h 7514"/>
                <a:gd name="T10" fmla="*/ 1 w 453"/>
                <a:gd name="T11" fmla="*/ 7285 h 7514"/>
                <a:gd name="T12" fmla="*/ 66 w 453"/>
                <a:gd name="T13" fmla="*/ 7446 h 7514"/>
                <a:gd name="T14" fmla="*/ 227 w 453"/>
                <a:gd name="T15" fmla="*/ 7514 h 7514"/>
                <a:gd name="T16" fmla="*/ 387 w 453"/>
                <a:gd name="T17" fmla="*/ 7446 h 7514"/>
                <a:gd name="T18" fmla="*/ 452 w 453"/>
                <a:gd name="T19" fmla="*/ 7285 h 7514"/>
                <a:gd name="T20" fmla="*/ 452 w 453"/>
                <a:gd name="T21" fmla="*/ 5458 h 7514"/>
                <a:gd name="T22" fmla="*/ 452 w 453"/>
                <a:gd name="T23" fmla="*/ 5391 h 7514"/>
                <a:gd name="T24" fmla="*/ 452 w 453"/>
                <a:gd name="T25" fmla="*/ 4688 h 7514"/>
                <a:gd name="T26" fmla="*/ 452 w 453"/>
                <a:gd name="T27" fmla="*/ 4237 h 7514"/>
                <a:gd name="T28" fmla="*/ 452 w 453"/>
                <a:gd name="T29" fmla="*/ 229 h 7514"/>
                <a:gd name="T30" fmla="*/ 387 w 453"/>
                <a:gd name="T31" fmla="*/ 68 h 7514"/>
                <a:gd name="T32" fmla="*/ 227 w 453"/>
                <a:gd name="T33" fmla="*/ 0 h 7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3" h="7514">
                  <a:moveTo>
                    <a:pt x="227" y="0"/>
                  </a:moveTo>
                  <a:cubicBezTo>
                    <a:pt x="168" y="0"/>
                    <a:pt x="107" y="25"/>
                    <a:pt x="66" y="68"/>
                  </a:cubicBezTo>
                  <a:cubicBezTo>
                    <a:pt x="24" y="110"/>
                    <a:pt x="0" y="170"/>
                    <a:pt x="1" y="229"/>
                  </a:cubicBezTo>
                  <a:lnTo>
                    <a:pt x="1" y="4462"/>
                  </a:lnTo>
                  <a:lnTo>
                    <a:pt x="1" y="5391"/>
                  </a:lnTo>
                  <a:lnTo>
                    <a:pt x="1" y="7285"/>
                  </a:lnTo>
                  <a:cubicBezTo>
                    <a:pt x="0" y="7344"/>
                    <a:pt x="24" y="7404"/>
                    <a:pt x="66" y="7446"/>
                  </a:cubicBezTo>
                  <a:cubicBezTo>
                    <a:pt x="108" y="7489"/>
                    <a:pt x="167" y="7514"/>
                    <a:pt x="227" y="7514"/>
                  </a:cubicBezTo>
                  <a:cubicBezTo>
                    <a:pt x="286" y="7514"/>
                    <a:pt x="346" y="7489"/>
                    <a:pt x="387" y="7446"/>
                  </a:cubicBezTo>
                  <a:cubicBezTo>
                    <a:pt x="429" y="7404"/>
                    <a:pt x="453" y="7344"/>
                    <a:pt x="452" y="7285"/>
                  </a:cubicBezTo>
                  <a:lnTo>
                    <a:pt x="452" y="5458"/>
                  </a:lnTo>
                  <a:lnTo>
                    <a:pt x="452" y="5391"/>
                  </a:lnTo>
                  <a:lnTo>
                    <a:pt x="452" y="4688"/>
                  </a:lnTo>
                  <a:lnTo>
                    <a:pt x="452" y="4237"/>
                  </a:lnTo>
                  <a:lnTo>
                    <a:pt x="452" y="229"/>
                  </a:lnTo>
                  <a:cubicBezTo>
                    <a:pt x="453" y="170"/>
                    <a:pt x="429" y="110"/>
                    <a:pt x="387" y="68"/>
                  </a:cubicBezTo>
                  <a:cubicBezTo>
                    <a:pt x="345" y="25"/>
                    <a:pt x="287" y="0"/>
                    <a:pt x="227" y="0"/>
                  </a:cubicBez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Plug Body"/>
            <p:cNvSpPr>
              <a:spLocks noChangeArrowheads="1"/>
            </p:cNvSpPr>
            <p:nvPr/>
          </p:nvSpPr>
          <p:spPr bwMode="auto">
            <a:xfrm>
              <a:off x="4687888" y="9763125"/>
              <a:ext cx="1843088" cy="788988"/>
            </a:xfrm>
            <a:custGeom>
              <a:avLst/>
              <a:gdLst>
                <a:gd name="connsiteX0" fmla="*/ 0 w 1843088"/>
                <a:gd name="connsiteY0" fmla="*/ 0 h 788988"/>
                <a:gd name="connsiteX1" fmla="*/ 1843088 w 1843088"/>
                <a:gd name="connsiteY1" fmla="*/ 0 h 788988"/>
                <a:gd name="connsiteX2" fmla="*/ 1843088 w 1843088"/>
                <a:gd name="connsiteY2" fmla="*/ 95250 h 788988"/>
                <a:gd name="connsiteX3" fmla="*/ 1703388 w 1843088"/>
                <a:gd name="connsiteY3" fmla="*/ 95250 h 788988"/>
                <a:gd name="connsiteX4" fmla="*/ 1703388 w 1843088"/>
                <a:gd name="connsiteY4" fmla="*/ 788988 h 788988"/>
                <a:gd name="connsiteX5" fmla="*/ 139700 w 1843088"/>
                <a:gd name="connsiteY5" fmla="*/ 788988 h 788988"/>
                <a:gd name="connsiteX6" fmla="*/ 139700 w 1843088"/>
                <a:gd name="connsiteY6" fmla="*/ 95250 h 788988"/>
                <a:gd name="connsiteX7" fmla="*/ 0 w 1843088"/>
                <a:gd name="connsiteY7" fmla="*/ 95250 h 78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3088" h="788988">
                  <a:moveTo>
                    <a:pt x="0" y="0"/>
                  </a:moveTo>
                  <a:lnTo>
                    <a:pt x="1843088" y="0"/>
                  </a:lnTo>
                  <a:lnTo>
                    <a:pt x="1843088" y="95250"/>
                  </a:lnTo>
                  <a:lnTo>
                    <a:pt x="1703388" y="95250"/>
                  </a:lnTo>
                  <a:lnTo>
                    <a:pt x="1703388" y="788988"/>
                  </a:lnTo>
                  <a:lnTo>
                    <a:pt x="139700" y="788988"/>
                  </a:lnTo>
                  <a:lnTo>
                    <a:pt x="139700" y="95250"/>
                  </a:lnTo>
                  <a:lnTo>
                    <a:pt x="0" y="9525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3" name="Contacts"/>
            <p:cNvSpPr>
              <a:spLocks noChangeArrowheads="1"/>
            </p:cNvSpPr>
            <p:nvPr/>
          </p:nvSpPr>
          <p:spPr bwMode="auto">
            <a:xfrm>
              <a:off x="5021263" y="10301288"/>
              <a:ext cx="1176338" cy="217488"/>
            </a:xfrm>
            <a:custGeom>
              <a:avLst/>
              <a:gdLst>
                <a:gd name="connsiteX0" fmla="*/ 1041400 w 1176338"/>
                <a:gd name="connsiteY0" fmla="*/ 0 h 217488"/>
                <a:gd name="connsiteX1" fmla="*/ 1176338 w 1176338"/>
                <a:gd name="connsiteY1" fmla="*/ 0 h 217488"/>
                <a:gd name="connsiteX2" fmla="*/ 1176338 w 1176338"/>
                <a:gd name="connsiteY2" fmla="*/ 217488 h 217488"/>
                <a:gd name="connsiteX3" fmla="*/ 1041400 w 1176338"/>
                <a:gd name="connsiteY3" fmla="*/ 217488 h 217488"/>
                <a:gd name="connsiteX4" fmla="*/ 781050 w 1176338"/>
                <a:gd name="connsiteY4" fmla="*/ 0 h 217488"/>
                <a:gd name="connsiteX5" fmla="*/ 915988 w 1176338"/>
                <a:gd name="connsiteY5" fmla="*/ 0 h 217488"/>
                <a:gd name="connsiteX6" fmla="*/ 915988 w 1176338"/>
                <a:gd name="connsiteY6" fmla="*/ 217488 h 217488"/>
                <a:gd name="connsiteX7" fmla="*/ 781050 w 1176338"/>
                <a:gd name="connsiteY7" fmla="*/ 217488 h 217488"/>
                <a:gd name="connsiteX8" fmla="*/ 520700 w 1176338"/>
                <a:gd name="connsiteY8" fmla="*/ 0 h 217488"/>
                <a:gd name="connsiteX9" fmla="*/ 655638 w 1176338"/>
                <a:gd name="connsiteY9" fmla="*/ 0 h 217488"/>
                <a:gd name="connsiteX10" fmla="*/ 655638 w 1176338"/>
                <a:gd name="connsiteY10" fmla="*/ 217488 h 217488"/>
                <a:gd name="connsiteX11" fmla="*/ 520700 w 1176338"/>
                <a:gd name="connsiteY11" fmla="*/ 217488 h 217488"/>
                <a:gd name="connsiteX12" fmla="*/ 260350 w 1176338"/>
                <a:gd name="connsiteY12" fmla="*/ 0 h 217488"/>
                <a:gd name="connsiteX13" fmla="*/ 395288 w 1176338"/>
                <a:gd name="connsiteY13" fmla="*/ 0 h 217488"/>
                <a:gd name="connsiteX14" fmla="*/ 395288 w 1176338"/>
                <a:gd name="connsiteY14" fmla="*/ 217488 h 217488"/>
                <a:gd name="connsiteX15" fmla="*/ 260350 w 1176338"/>
                <a:gd name="connsiteY15" fmla="*/ 217488 h 217488"/>
                <a:gd name="connsiteX16" fmla="*/ 0 w 1176338"/>
                <a:gd name="connsiteY16" fmla="*/ 0 h 217488"/>
                <a:gd name="connsiteX17" fmla="*/ 134938 w 1176338"/>
                <a:gd name="connsiteY17" fmla="*/ 0 h 217488"/>
                <a:gd name="connsiteX18" fmla="*/ 134938 w 1176338"/>
                <a:gd name="connsiteY18" fmla="*/ 217488 h 217488"/>
                <a:gd name="connsiteX19" fmla="*/ 0 w 1176338"/>
                <a:gd name="connsiteY19" fmla="*/ 217488 h 21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76338" h="217488">
                  <a:moveTo>
                    <a:pt x="1041400" y="0"/>
                  </a:moveTo>
                  <a:lnTo>
                    <a:pt x="1176338" y="0"/>
                  </a:lnTo>
                  <a:lnTo>
                    <a:pt x="1176338" y="217488"/>
                  </a:lnTo>
                  <a:lnTo>
                    <a:pt x="1041400" y="217488"/>
                  </a:lnTo>
                  <a:close/>
                  <a:moveTo>
                    <a:pt x="781050" y="0"/>
                  </a:moveTo>
                  <a:lnTo>
                    <a:pt x="915988" y="0"/>
                  </a:lnTo>
                  <a:lnTo>
                    <a:pt x="915988" y="217488"/>
                  </a:lnTo>
                  <a:lnTo>
                    <a:pt x="781050" y="217488"/>
                  </a:lnTo>
                  <a:close/>
                  <a:moveTo>
                    <a:pt x="520700" y="0"/>
                  </a:moveTo>
                  <a:lnTo>
                    <a:pt x="655638" y="0"/>
                  </a:lnTo>
                  <a:lnTo>
                    <a:pt x="655638" y="217488"/>
                  </a:lnTo>
                  <a:lnTo>
                    <a:pt x="520700" y="217488"/>
                  </a:lnTo>
                  <a:close/>
                  <a:moveTo>
                    <a:pt x="260350" y="0"/>
                  </a:moveTo>
                  <a:lnTo>
                    <a:pt x="395288" y="0"/>
                  </a:lnTo>
                  <a:lnTo>
                    <a:pt x="395288" y="217488"/>
                  </a:lnTo>
                  <a:lnTo>
                    <a:pt x="260350" y="217488"/>
                  </a:lnTo>
                  <a:close/>
                  <a:moveTo>
                    <a:pt x="0" y="0"/>
                  </a:moveTo>
                  <a:lnTo>
                    <a:pt x="134938" y="0"/>
                  </a:lnTo>
                  <a:lnTo>
                    <a:pt x="134938" y="217488"/>
                  </a:lnTo>
                  <a:lnTo>
                    <a:pt x="0" y="217488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489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3" grpId="0" animBg="1"/>
      <p:bldP spid="54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ULN2003 Darlington Array Driver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8207" y="2027139"/>
            <a:ext cx="505878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The ULN2003 houses an array of 7 Darlington Pairs</a:t>
            </a:r>
          </a:p>
          <a:p>
            <a:endParaRPr lang="en-US" sz="1500" dirty="0"/>
          </a:p>
          <a:p>
            <a:r>
              <a:rPr lang="en-US" sz="1500" dirty="0"/>
              <a:t>A Darlington Pair is basically a pair of transistors where the second transistor amplifies the output current of the first transistor.  </a:t>
            </a:r>
          </a:p>
          <a:p>
            <a:endParaRPr lang="en-US" sz="1500" dirty="0"/>
          </a:p>
          <a:p>
            <a:r>
              <a:rPr lang="en-US" sz="1500" dirty="0"/>
              <a:t>This gives you a higher current gain than a single transistor and allows the low voltage, low current output of a microcontroller to drive the higher current stepper motor. </a:t>
            </a:r>
          </a:p>
          <a:p>
            <a:endParaRPr lang="en-US" sz="1500" dirty="0"/>
          </a:p>
          <a:p>
            <a:r>
              <a:rPr lang="en-US" sz="1500" dirty="0"/>
              <a:t>The board includes convenient IO and power headers, as well as coil power indicator LEDs</a:t>
            </a:r>
          </a:p>
          <a:p>
            <a:endParaRPr lang="en-US" sz="1500" dirty="0"/>
          </a:p>
          <a:p>
            <a:r>
              <a:rPr lang="en-US" sz="1500" dirty="0"/>
              <a:t>The ULN2003 actually supports seven input/output pairs, but the 28BYJ-48 only needs four (four phases)  so only four pins are exposed. </a:t>
            </a:r>
          </a:p>
        </p:txBody>
      </p:sp>
      <p:grpSp>
        <p:nvGrpSpPr>
          <p:cNvPr id="5" name="ULN2003 Driver Board"/>
          <p:cNvGrpSpPr/>
          <p:nvPr/>
        </p:nvGrpSpPr>
        <p:grpSpPr>
          <a:xfrm>
            <a:off x="640081" y="2298022"/>
            <a:ext cx="2525111" cy="2810205"/>
            <a:chOff x="853440" y="1921029"/>
            <a:chExt cx="3366815" cy="3746940"/>
          </a:xfrm>
        </p:grpSpPr>
        <p:sp>
          <p:nvSpPr>
            <p:cNvPr id="461" name="PCB Top"/>
            <p:cNvSpPr/>
            <p:nvPr/>
          </p:nvSpPr>
          <p:spPr>
            <a:xfrm>
              <a:off x="853440" y="1921029"/>
              <a:ext cx="3366815" cy="3746940"/>
            </a:xfrm>
            <a:custGeom>
              <a:avLst/>
              <a:gdLst>
                <a:gd name="connsiteX0" fmla="*/ 1069467 w 1133856"/>
                <a:gd name="connsiteY0" fmla="*/ 1141175 h 1261872"/>
                <a:gd name="connsiteX1" fmla="*/ 1014603 w 1133856"/>
                <a:gd name="connsiteY1" fmla="*/ 1195174 h 1261872"/>
                <a:gd name="connsiteX2" fmla="*/ 1069467 w 1133856"/>
                <a:gd name="connsiteY2" fmla="*/ 1249173 h 1261872"/>
                <a:gd name="connsiteX3" fmla="*/ 1124331 w 1133856"/>
                <a:gd name="connsiteY3" fmla="*/ 1195174 h 1261872"/>
                <a:gd name="connsiteX4" fmla="*/ 1069467 w 1133856"/>
                <a:gd name="connsiteY4" fmla="*/ 1141175 h 1261872"/>
                <a:gd name="connsiteX5" fmla="*/ 66586 w 1133856"/>
                <a:gd name="connsiteY5" fmla="*/ 1141175 h 1261872"/>
                <a:gd name="connsiteX6" fmla="*/ 11722 w 1133856"/>
                <a:gd name="connsiteY6" fmla="*/ 1195174 h 1261872"/>
                <a:gd name="connsiteX7" fmla="*/ 66586 w 1133856"/>
                <a:gd name="connsiteY7" fmla="*/ 1249173 h 1261872"/>
                <a:gd name="connsiteX8" fmla="*/ 121450 w 1133856"/>
                <a:gd name="connsiteY8" fmla="*/ 1195174 h 1261872"/>
                <a:gd name="connsiteX9" fmla="*/ 66586 w 1133856"/>
                <a:gd name="connsiteY9" fmla="*/ 1141175 h 1261872"/>
                <a:gd name="connsiteX10" fmla="*/ 1069467 w 1133856"/>
                <a:gd name="connsiteY10" fmla="*/ 14282 h 1261872"/>
                <a:gd name="connsiteX11" fmla="*/ 1014603 w 1133856"/>
                <a:gd name="connsiteY11" fmla="*/ 68281 h 1261872"/>
                <a:gd name="connsiteX12" fmla="*/ 1069467 w 1133856"/>
                <a:gd name="connsiteY12" fmla="*/ 122280 h 1261872"/>
                <a:gd name="connsiteX13" fmla="*/ 1124331 w 1133856"/>
                <a:gd name="connsiteY13" fmla="*/ 68281 h 1261872"/>
                <a:gd name="connsiteX14" fmla="*/ 1069467 w 1133856"/>
                <a:gd name="connsiteY14" fmla="*/ 14282 h 1261872"/>
                <a:gd name="connsiteX15" fmla="*/ 66586 w 1133856"/>
                <a:gd name="connsiteY15" fmla="*/ 14282 h 1261872"/>
                <a:gd name="connsiteX16" fmla="*/ 11722 w 1133856"/>
                <a:gd name="connsiteY16" fmla="*/ 68281 h 1261872"/>
                <a:gd name="connsiteX17" fmla="*/ 66586 w 1133856"/>
                <a:gd name="connsiteY17" fmla="*/ 122280 h 1261872"/>
                <a:gd name="connsiteX18" fmla="*/ 121450 w 1133856"/>
                <a:gd name="connsiteY18" fmla="*/ 68281 h 1261872"/>
                <a:gd name="connsiteX19" fmla="*/ 66586 w 1133856"/>
                <a:gd name="connsiteY19" fmla="*/ 14282 h 1261872"/>
                <a:gd name="connsiteX20" fmla="*/ 0 w 1133856"/>
                <a:gd name="connsiteY20" fmla="*/ 0 h 1261872"/>
                <a:gd name="connsiteX21" fmla="*/ 1133856 w 1133856"/>
                <a:gd name="connsiteY21" fmla="*/ 0 h 1261872"/>
                <a:gd name="connsiteX22" fmla="*/ 1133856 w 1133856"/>
                <a:gd name="connsiteY22" fmla="*/ 1261872 h 1261872"/>
                <a:gd name="connsiteX23" fmla="*/ 0 w 1133856"/>
                <a:gd name="connsiteY23" fmla="*/ 1261872 h 12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3856" h="1261872">
                  <a:moveTo>
                    <a:pt x="1069467" y="1141175"/>
                  </a:moveTo>
                  <a:cubicBezTo>
                    <a:pt x="1039166" y="1141175"/>
                    <a:pt x="1014603" y="1165351"/>
                    <a:pt x="1014603" y="1195174"/>
                  </a:cubicBezTo>
                  <a:cubicBezTo>
                    <a:pt x="1014603" y="1224997"/>
                    <a:pt x="1039166" y="1249173"/>
                    <a:pt x="1069467" y="1249173"/>
                  </a:cubicBezTo>
                  <a:cubicBezTo>
                    <a:pt x="1099768" y="1249173"/>
                    <a:pt x="1124331" y="1224997"/>
                    <a:pt x="1124331" y="1195174"/>
                  </a:cubicBezTo>
                  <a:cubicBezTo>
                    <a:pt x="1124331" y="1165351"/>
                    <a:pt x="1099768" y="1141175"/>
                    <a:pt x="1069467" y="1141175"/>
                  </a:cubicBezTo>
                  <a:close/>
                  <a:moveTo>
                    <a:pt x="66586" y="1141175"/>
                  </a:moveTo>
                  <a:cubicBezTo>
                    <a:pt x="36285" y="1141175"/>
                    <a:pt x="11722" y="1165351"/>
                    <a:pt x="11722" y="1195174"/>
                  </a:cubicBezTo>
                  <a:cubicBezTo>
                    <a:pt x="11722" y="1224997"/>
                    <a:pt x="36285" y="1249173"/>
                    <a:pt x="66586" y="1249173"/>
                  </a:cubicBezTo>
                  <a:cubicBezTo>
                    <a:pt x="96887" y="1249173"/>
                    <a:pt x="121450" y="1224997"/>
                    <a:pt x="121450" y="1195174"/>
                  </a:cubicBezTo>
                  <a:cubicBezTo>
                    <a:pt x="121450" y="1165351"/>
                    <a:pt x="96887" y="1141175"/>
                    <a:pt x="66586" y="1141175"/>
                  </a:cubicBezTo>
                  <a:close/>
                  <a:moveTo>
                    <a:pt x="1069467" y="14282"/>
                  </a:moveTo>
                  <a:cubicBezTo>
                    <a:pt x="1039166" y="14282"/>
                    <a:pt x="1014603" y="38458"/>
                    <a:pt x="1014603" y="68281"/>
                  </a:cubicBezTo>
                  <a:cubicBezTo>
                    <a:pt x="1014603" y="98104"/>
                    <a:pt x="1039166" y="122280"/>
                    <a:pt x="1069467" y="122280"/>
                  </a:cubicBezTo>
                  <a:cubicBezTo>
                    <a:pt x="1099768" y="122280"/>
                    <a:pt x="1124331" y="98104"/>
                    <a:pt x="1124331" y="68281"/>
                  </a:cubicBezTo>
                  <a:cubicBezTo>
                    <a:pt x="1124331" y="38458"/>
                    <a:pt x="1099768" y="14282"/>
                    <a:pt x="1069467" y="14282"/>
                  </a:cubicBezTo>
                  <a:close/>
                  <a:moveTo>
                    <a:pt x="66586" y="14282"/>
                  </a:moveTo>
                  <a:cubicBezTo>
                    <a:pt x="36285" y="14282"/>
                    <a:pt x="11722" y="38458"/>
                    <a:pt x="11722" y="68281"/>
                  </a:cubicBezTo>
                  <a:cubicBezTo>
                    <a:pt x="11722" y="98104"/>
                    <a:pt x="36285" y="122280"/>
                    <a:pt x="66586" y="122280"/>
                  </a:cubicBezTo>
                  <a:cubicBezTo>
                    <a:pt x="96887" y="122280"/>
                    <a:pt x="121450" y="98104"/>
                    <a:pt x="121450" y="68281"/>
                  </a:cubicBezTo>
                  <a:cubicBezTo>
                    <a:pt x="121450" y="38458"/>
                    <a:pt x="96887" y="14282"/>
                    <a:pt x="66586" y="14282"/>
                  </a:cubicBezTo>
                  <a:close/>
                  <a:moveTo>
                    <a:pt x="0" y="0"/>
                  </a:moveTo>
                  <a:lnTo>
                    <a:pt x="1133856" y="0"/>
                  </a:lnTo>
                  <a:lnTo>
                    <a:pt x="1133856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rgbClr val="427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LED A"/>
            <p:cNvGrpSpPr/>
            <p:nvPr/>
          </p:nvGrpSpPr>
          <p:grpSpPr>
            <a:xfrm>
              <a:off x="1345862" y="2284148"/>
              <a:ext cx="434429" cy="629926"/>
              <a:chOff x="6653792" y="3264205"/>
              <a:chExt cx="146304" cy="212143"/>
            </a:xfrm>
          </p:grpSpPr>
          <p:sp>
            <p:nvSpPr>
              <p:cNvPr id="591" name="LED RING"/>
              <p:cNvSpPr>
                <a:spLocks noChangeAspect="1"/>
              </p:cNvSpPr>
              <p:nvPr/>
            </p:nvSpPr>
            <p:spPr>
              <a:xfrm>
                <a:off x="6653792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92" name="LED"/>
              <p:cNvGrpSpPr>
                <a:grpSpLocks noChangeAspect="1"/>
              </p:cNvGrpSpPr>
              <p:nvPr/>
            </p:nvGrpSpPr>
            <p:grpSpPr>
              <a:xfrm rot="16200000">
                <a:off x="6674346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94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Freeform 592"/>
              <p:cNvSpPr/>
              <p:nvPr/>
            </p:nvSpPr>
            <p:spPr>
              <a:xfrm>
                <a:off x="6706764" y="3421484"/>
                <a:ext cx="3492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431" h="148344">
                    <a:moveTo>
                      <a:pt x="47662" y="43420"/>
                    </a:moveTo>
                    <a:lnTo>
                      <a:pt x="31578" y="97110"/>
                    </a:lnTo>
                    <a:lnTo>
                      <a:pt x="63303" y="97110"/>
                    </a:lnTo>
                    <a:close/>
                    <a:moveTo>
                      <a:pt x="47793" y="0"/>
                    </a:moveTo>
                    <a:cubicBezTo>
                      <a:pt x="52458" y="0"/>
                      <a:pt x="55392" y="1971"/>
                      <a:pt x="56595" y="5914"/>
                    </a:cubicBezTo>
                    <a:lnTo>
                      <a:pt x="93985" y="136177"/>
                    </a:lnTo>
                    <a:cubicBezTo>
                      <a:pt x="94282" y="137145"/>
                      <a:pt x="94431" y="138075"/>
                      <a:pt x="94431" y="138968"/>
                    </a:cubicBezTo>
                    <a:cubicBezTo>
                      <a:pt x="94431" y="141572"/>
                      <a:pt x="93539" y="143786"/>
                      <a:pt x="91753" y="145609"/>
                    </a:cubicBezTo>
                    <a:cubicBezTo>
                      <a:pt x="89968" y="147433"/>
                      <a:pt x="87922" y="148344"/>
                      <a:pt x="85617" y="148344"/>
                    </a:cubicBezTo>
                    <a:cubicBezTo>
                      <a:pt x="80708" y="148344"/>
                      <a:pt x="77584" y="146074"/>
                      <a:pt x="76246" y="141534"/>
                    </a:cubicBezTo>
                    <a:lnTo>
                      <a:pt x="68833" y="116086"/>
                    </a:lnTo>
                    <a:lnTo>
                      <a:pt x="25894" y="116086"/>
                    </a:lnTo>
                    <a:lnTo>
                      <a:pt x="17727" y="143347"/>
                    </a:lnTo>
                    <a:cubicBezTo>
                      <a:pt x="17502" y="144532"/>
                      <a:pt x="16567" y="145661"/>
                      <a:pt x="14922" y="146734"/>
                    </a:cubicBezTo>
                    <a:cubicBezTo>
                      <a:pt x="13277" y="147808"/>
                      <a:pt x="11482" y="148344"/>
                      <a:pt x="9536" y="148344"/>
                    </a:cubicBezTo>
                    <a:cubicBezTo>
                      <a:pt x="6769" y="148344"/>
                      <a:pt x="4488" y="147414"/>
                      <a:pt x="2693" y="145554"/>
                    </a:cubicBezTo>
                    <a:cubicBezTo>
                      <a:pt x="897" y="143693"/>
                      <a:pt x="0" y="141424"/>
                      <a:pt x="0" y="138745"/>
                    </a:cubicBezTo>
                    <a:cubicBezTo>
                      <a:pt x="0" y="137629"/>
                      <a:pt x="185" y="136475"/>
                      <a:pt x="554" y="135283"/>
                    </a:cubicBezTo>
                    <a:lnTo>
                      <a:pt x="38312" y="6973"/>
                    </a:lnTo>
                    <a:cubicBezTo>
                      <a:pt x="39817" y="2324"/>
                      <a:pt x="42977" y="0"/>
                      <a:pt x="47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LED B"/>
            <p:cNvGrpSpPr/>
            <p:nvPr/>
          </p:nvGrpSpPr>
          <p:grpSpPr>
            <a:xfrm>
              <a:off x="1852370" y="2284148"/>
              <a:ext cx="434429" cy="629926"/>
              <a:chOff x="6825411" y="3264205"/>
              <a:chExt cx="146304" cy="212143"/>
            </a:xfrm>
          </p:grpSpPr>
          <p:sp>
            <p:nvSpPr>
              <p:cNvPr id="584" name="Freeform 583"/>
              <p:cNvSpPr/>
              <p:nvPr/>
            </p:nvSpPr>
            <p:spPr>
              <a:xfrm>
                <a:off x="688281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18976" y="83827"/>
                    </a:moveTo>
                    <a:lnTo>
                      <a:pt x="18976" y="129369"/>
                    </a:lnTo>
                    <a:lnTo>
                      <a:pt x="56927" y="129369"/>
                    </a:lnTo>
                    <a:cubicBezTo>
                      <a:pt x="61987" y="129369"/>
                      <a:pt x="66378" y="127527"/>
                      <a:pt x="70098" y="123843"/>
                    </a:cubicBezTo>
                    <a:cubicBezTo>
                      <a:pt x="73819" y="120160"/>
                      <a:pt x="75679" y="115751"/>
                      <a:pt x="75679" y="110616"/>
                    </a:cubicBezTo>
                    <a:lnTo>
                      <a:pt x="75679" y="102803"/>
                    </a:lnTo>
                    <a:cubicBezTo>
                      <a:pt x="75679" y="97594"/>
                      <a:pt x="73838" y="93129"/>
                      <a:pt x="70154" y="89408"/>
                    </a:cubicBezTo>
                    <a:cubicBezTo>
                      <a:pt x="66471" y="85687"/>
                      <a:pt x="62062" y="83827"/>
                      <a:pt x="56927" y="83827"/>
                    </a:cubicBezTo>
                    <a:close/>
                    <a:moveTo>
                      <a:pt x="18753" y="18752"/>
                    </a:moveTo>
                    <a:lnTo>
                      <a:pt x="18753" y="64182"/>
                    </a:lnTo>
                    <a:lnTo>
                      <a:pt x="56927" y="64182"/>
                    </a:lnTo>
                    <a:cubicBezTo>
                      <a:pt x="61987" y="64182"/>
                      <a:pt x="66378" y="62340"/>
                      <a:pt x="70098" y="58657"/>
                    </a:cubicBezTo>
                    <a:cubicBezTo>
                      <a:pt x="73819" y="54973"/>
                      <a:pt x="75679" y="50564"/>
                      <a:pt x="75679" y="45429"/>
                    </a:cubicBezTo>
                    <a:lnTo>
                      <a:pt x="75679" y="37728"/>
                    </a:lnTo>
                    <a:cubicBezTo>
                      <a:pt x="75679" y="32519"/>
                      <a:pt x="73838" y="28054"/>
                      <a:pt x="70154" y="24333"/>
                    </a:cubicBezTo>
                    <a:cubicBezTo>
                      <a:pt x="66471" y="20612"/>
                      <a:pt x="62062" y="18752"/>
                      <a:pt x="56927" y="18752"/>
                    </a:cubicBezTo>
                    <a:close/>
                    <a:moveTo>
                      <a:pt x="0" y="0"/>
                    </a:moveTo>
                    <a:lnTo>
                      <a:pt x="57374" y="0"/>
                    </a:lnTo>
                    <a:cubicBezTo>
                      <a:pt x="67717" y="0"/>
                      <a:pt x="76554" y="3683"/>
                      <a:pt x="83884" y="11050"/>
                    </a:cubicBezTo>
                    <a:cubicBezTo>
                      <a:pt x="91213" y="18417"/>
                      <a:pt x="94878" y="27310"/>
                      <a:pt x="94878" y="37728"/>
                    </a:cubicBezTo>
                    <a:lnTo>
                      <a:pt x="94878" y="45653"/>
                    </a:lnTo>
                    <a:cubicBezTo>
                      <a:pt x="94878" y="56740"/>
                      <a:pt x="90599" y="66191"/>
                      <a:pt x="82042" y="74004"/>
                    </a:cubicBezTo>
                    <a:cubicBezTo>
                      <a:pt x="90599" y="81967"/>
                      <a:pt x="94878" y="91417"/>
                      <a:pt x="94878" y="102356"/>
                    </a:cubicBezTo>
                    <a:lnTo>
                      <a:pt x="94878" y="110616"/>
                    </a:lnTo>
                    <a:cubicBezTo>
                      <a:pt x="94878" y="120960"/>
                      <a:pt x="91213" y="129834"/>
                      <a:pt x="83884" y="137238"/>
                    </a:cubicBezTo>
                    <a:cubicBezTo>
                      <a:pt x="76554" y="144642"/>
                      <a:pt x="67717" y="148344"/>
                      <a:pt x="57374" y="148344"/>
                    </a:cubicBezTo>
                    <a:lnTo>
                      <a:pt x="0" y="14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LED RING"/>
              <p:cNvSpPr>
                <a:spLocks noChangeAspect="1"/>
              </p:cNvSpPr>
              <p:nvPr/>
            </p:nvSpPr>
            <p:spPr>
              <a:xfrm>
                <a:off x="6825411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6" name="LED"/>
              <p:cNvGrpSpPr>
                <a:grpSpLocks noChangeAspect="1"/>
              </p:cNvGrpSpPr>
              <p:nvPr/>
            </p:nvGrpSpPr>
            <p:grpSpPr>
              <a:xfrm rot="16200000">
                <a:off x="6845965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7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4" name="LED C"/>
            <p:cNvGrpSpPr/>
            <p:nvPr/>
          </p:nvGrpSpPr>
          <p:grpSpPr>
            <a:xfrm>
              <a:off x="2358878" y="2284148"/>
              <a:ext cx="434429" cy="629926"/>
              <a:chOff x="6997030" y="3264205"/>
              <a:chExt cx="146304" cy="212143"/>
            </a:xfrm>
          </p:grpSpPr>
          <p:sp>
            <p:nvSpPr>
              <p:cNvPr id="577" name="Freeform 576"/>
              <p:cNvSpPr/>
              <p:nvPr/>
            </p:nvSpPr>
            <p:spPr>
              <a:xfrm>
                <a:off x="7047827" y="3421484"/>
                <a:ext cx="3509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148344">
                    <a:moveTo>
                      <a:pt x="48444" y="0"/>
                    </a:moveTo>
                    <a:lnTo>
                      <a:pt x="85502" y="0"/>
                    </a:lnTo>
                    <a:cubicBezTo>
                      <a:pt x="88107" y="0"/>
                      <a:pt x="90320" y="930"/>
                      <a:pt x="92144" y="2790"/>
                    </a:cubicBezTo>
                    <a:cubicBezTo>
                      <a:pt x="93967" y="4651"/>
                      <a:pt x="94878" y="6846"/>
                      <a:pt x="94878" y="9376"/>
                    </a:cubicBezTo>
                    <a:cubicBezTo>
                      <a:pt x="94878" y="11980"/>
                      <a:pt x="93967" y="14231"/>
                      <a:pt x="92145" y="16129"/>
                    </a:cubicBezTo>
                    <a:cubicBezTo>
                      <a:pt x="90323" y="18027"/>
                      <a:pt x="88111" y="18975"/>
                      <a:pt x="85507" y="18975"/>
                    </a:cubicBezTo>
                    <a:lnTo>
                      <a:pt x="49806" y="18975"/>
                    </a:lnTo>
                    <a:cubicBezTo>
                      <a:pt x="46831" y="18983"/>
                      <a:pt x="44411" y="20735"/>
                      <a:pt x="42547" y="24230"/>
                    </a:cubicBezTo>
                    <a:lnTo>
                      <a:pt x="21749" y="63055"/>
                    </a:lnTo>
                    <a:cubicBezTo>
                      <a:pt x="20108" y="66105"/>
                      <a:pt x="19296" y="69717"/>
                      <a:pt x="19311" y="73891"/>
                    </a:cubicBezTo>
                    <a:cubicBezTo>
                      <a:pt x="19300" y="78289"/>
                      <a:pt x="20187" y="82162"/>
                      <a:pt x="21972" y="85512"/>
                    </a:cubicBezTo>
                    <a:lnTo>
                      <a:pt x="41827" y="123692"/>
                    </a:lnTo>
                    <a:cubicBezTo>
                      <a:pt x="43686" y="127637"/>
                      <a:pt x="46738" y="129603"/>
                      <a:pt x="50981" y="129592"/>
                    </a:cubicBezTo>
                    <a:lnTo>
                      <a:pt x="84825" y="129592"/>
                    </a:lnTo>
                    <a:cubicBezTo>
                      <a:pt x="87432" y="129592"/>
                      <a:pt x="89685" y="130503"/>
                      <a:pt x="91584" y="132326"/>
                    </a:cubicBezTo>
                    <a:cubicBezTo>
                      <a:pt x="93482" y="134150"/>
                      <a:pt x="94432" y="136363"/>
                      <a:pt x="94432" y="138968"/>
                    </a:cubicBezTo>
                    <a:cubicBezTo>
                      <a:pt x="94432" y="141572"/>
                      <a:pt x="93483" y="143786"/>
                      <a:pt x="91585" y="145609"/>
                    </a:cubicBezTo>
                    <a:cubicBezTo>
                      <a:pt x="89688" y="147433"/>
                      <a:pt x="87437" y="148344"/>
                      <a:pt x="84832" y="148344"/>
                    </a:cubicBezTo>
                    <a:lnTo>
                      <a:pt x="49783" y="148344"/>
                    </a:lnTo>
                    <a:cubicBezTo>
                      <a:pt x="45318" y="148344"/>
                      <a:pt x="40705" y="146930"/>
                      <a:pt x="35942" y="144103"/>
                    </a:cubicBezTo>
                    <a:cubicBezTo>
                      <a:pt x="31180" y="141275"/>
                      <a:pt x="27868" y="138112"/>
                      <a:pt x="26008" y="134615"/>
                    </a:cubicBezTo>
                    <a:lnTo>
                      <a:pt x="4354" y="92757"/>
                    </a:lnTo>
                    <a:cubicBezTo>
                      <a:pt x="1451" y="86729"/>
                      <a:pt x="0" y="80553"/>
                      <a:pt x="0" y="74228"/>
                    </a:cubicBezTo>
                    <a:cubicBezTo>
                      <a:pt x="0" y="67233"/>
                      <a:pt x="1377" y="61168"/>
                      <a:pt x="4130" y="56033"/>
                    </a:cubicBezTo>
                    <a:lnTo>
                      <a:pt x="26008" y="14622"/>
                    </a:lnTo>
                    <a:cubicBezTo>
                      <a:pt x="28092" y="10753"/>
                      <a:pt x="31329" y="7348"/>
                      <a:pt x="35719" y="4409"/>
                    </a:cubicBezTo>
                    <a:cubicBezTo>
                      <a:pt x="40109" y="1469"/>
                      <a:pt x="44351" y="0"/>
                      <a:pt x="4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LED RING"/>
              <p:cNvSpPr>
                <a:spLocks noChangeAspect="1"/>
              </p:cNvSpPr>
              <p:nvPr/>
            </p:nvSpPr>
            <p:spPr>
              <a:xfrm>
                <a:off x="6997030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9" name="LED"/>
              <p:cNvGrpSpPr>
                <a:grpSpLocks noChangeAspect="1"/>
              </p:cNvGrpSpPr>
              <p:nvPr/>
            </p:nvGrpSpPr>
            <p:grpSpPr>
              <a:xfrm rot="16200000">
                <a:off x="7017584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80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5" name="LED D"/>
            <p:cNvGrpSpPr/>
            <p:nvPr/>
          </p:nvGrpSpPr>
          <p:grpSpPr>
            <a:xfrm>
              <a:off x="2865392" y="2284148"/>
              <a:ext cx="434429" cy="629926"/>
              <a:chOff x="7169555" y="3264205"/>
              <a:chExt cx="146304" cy="212143"/>
            </a:xfrm>
          </p:grpSpPr>
          <p:sp>
            <p:nvSpPr>
              <p:cNvPr id="570" name="Freeform 569"/>
              <p:cNvSpPr/>
              <p:nvPr/>
            </p:nvSpPr>
            <p:spPr>
              <a:xfrm>
                <a:off x="7229415" y="3421484"/>
                <a:ext cx="35007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94655" h="148344">
                    <a:moveTo>
                      <a:pt x="37951" y="18975"/>
                    </a:moveTo>
                    <a:lnTo>
                      <a:pt x="37951" y="129592"/>
                    </a:lnTo>
                    <a:lnTo>
                      <a:pt x="44514" y="129569"/>
                    </a:lnTo>
                    <a:cubicBezTo>
                      <a:pt x="48668" y="129569"/>
                      <a:pt x="51786" y="127523"/>
                      <a:pt x="53870" y="123430"/>
                    </a:cubicBezTo>
                    <a:lnTo>
                      <a:pt x="72401" y="86597"/>
                    </a:lnTo>
                    <a:cubicBezTo>
                      <a:pt x="74707" y="81760"/>
                      <a:pt x="75875" y="77708"/>
                      <a:pt x="75903" y="74440"/>
                    </a:cubicBezTo>
                    <a:cubicBezTo>
                      <a:pt x="75900" y="70356"/>
                      <a:pt x="74970" y="66490"/>
                      <a:pt x="73110" y="62844"/>
                    </a:cubicBezTo>
                    <a:lnTo>
                      <a:pt x="53919" y="24664"/>
                    </a:lnTo>
                    <a:cubicBezTo>
                      <a:pt x="51911" y="20869"/>
                      <a:pt x="48636" y="18973"/>
                      <a:pt x="44094" y="18975"/>
                    </a:cubicBezTo>
                    <a:close/>
                    <a:moveTo>
                      <a:pt x="9600" y="0"/>
                    </a:moveTo>
                    <a:lnTo>
                      <a:pt x="46658" y="0"/>
                    </a:lnTo>
                    <a:cubicBezTo>
                      <a:pt x="51495" y="74"/>
                      <a:pt x="56202" y="1637"/>
                      <a:pt x="60778" y="4688"/>
                    </a:cubicBezTo>
                    <a:cubicBezTo>
                      <a:pt x="65354" y="7739"/>
                      <a:pt x="68722" y="11422"/>
                      <a:pt x="70880" y="15738"/>
                    </a:cubicBezTo>
                    <a:lnTo>
                      <a:pt x="89409" y="53243"/>
                    </a:lnTo>
                    <a:cubicBezTo>
                      <a:pt x="92906" y="60015"/>
                      <a:pt x="94655" y="67084"/>
                      <a:pt x="94655" y="74451"/>
                    </a:cubicBezTo>
                    <a:cubicBezTo>
                      <a:pt x="94655" y="81297"/>
                      <a:pt x="92795" y="88329"/>
                      <a:pt x="89074" y="95547"/>
                    </a:cubicBezTo>
                    <a:lnTo>
                      <a:pt x="70433" y="132606"/>
                    </a:lnTo>
                    <a:cubicBezTo>
                      <a:pt x="68052" y="137368"/>
                      <a:pt x="64629" y="141182"/>
                      <a:pt x="60164" y="144047"/>
                    </a:cubicBezTo>
                    <a:cubicBezTo>
                      <a:pt x="55699" y="146912"/>
                      <a:pt x="50714" y="148344"/>
                      <a:pt x="45207" y="148344"/>
                    </a:cubicBezTo>
                    <a:lnTo>
                      <a:pt x="9377" y="148344"/>
                    </a:lnTo>
                    <a:cubicBezTo>
                      <a:pt x="6772" y="148344"/>
                      <a:pt x="4558" y="147414"/>
                      <a:pt x="2735" y="145554"/>
                    </a:cubicBezTo>
                    <a:cubicBezTo>
                      <a:pt x="912" y="143693"/>
                      <a:pt x="0" y="141498"/>
                      <a:pt x="0" y="138968"/>
                    </a:cubicBezTo>
                    <a:cubicBezTo>
                      <a:pt x="0" y="136363"/>
                      <a:pt x="912" y="134112"/>
                      <a:pt x="2735" y="132215"/>
                    </a:cubicBezTo>
                    <a:cubicBezTo>
                      <a:pt x="4558" y="130317"/>
                      <a:pt x="6772" y="129369"/>
                      <a:pt x="9377" y="129369"/>
                    </a:cubicBezTo>
                    <a:lnTo>
                      <a:pt x="19199" y="129369"/>
                    </a:lnTo>
                    <a:lnTo>
                      <a:pt x="19199" y="18975"/>
                    </a:lnTo>
                    <a:lnTo>
                      <a:pt x="9600" y="18975"/>
                    </a:lnTo>
                    <a:cubicBezTo>
                      <a:pt x="6995" y="18975"/>
                      <a:pt x="4781" y="18027"/>
                      <a:pt x="2958" y="16129"/>
                    </a:cubicBezTo>
                    <a:cubicBezTo>
                      <a:pt x="1135" y="14231"/>
                      <a:pt x="224" y="11980"/>
                      <a:pt x="224" y="9376"/>
                    </a:cubicBezTo>
                    <a:cubicBezTo>
                      <a:pt x="224" y="6846"/>
                      <a:pt x="1135" y="4651"/>
                      <a:pt x="2958" y="2790"/>
                    </a:cubicBezTo>
                    <a:cubicBezTo>
                      <a:pt x="4781" y="930"/>
                      <a:pt x="6995" y="0"/>
                      <a:pt x="96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LED RING"/>
              <p:cNvSpPr>
                <a:spLocks noChangeAspect="1"/>
              </p:cNvSpPr>
              <p:nvPr/>
            </p:nvSpPr>
            <p:spPr>
              <a:xfrm>
                <a:off x="7169555" y="3264205"/>
                <a:ext cx="146304" cy="146304"/>
              </a:xfrm>
              <a:custGeom>
                <a:avLst/>
                <a:gdLst>
                  <a:gd name="connsiteX0" fmla="*/ 73152 w 146304"/>
                  <a:gd name="connsiteY0" fmla="*/ 11049 h 146304"/>
                  <a:gd name="connsiteX1" fmla="*/ 11049 w 146304"/>
                  <a:gd name="connsiteY1" fmla="*/ 73152 h 146304"/>
                  <a:gd name="connsiteX2" fmla="*/ 73152 w 146304"/>
                  <a:gd name="connsiteY2" fmla="*/ 135255 h 146304"/>
                  <a:gd name="connsiteX3" fmla="*/ 135255 w 146304"/>
                  <a:gd name="connsiteY3" fmla="*/ 73152 h 146304"/>
                  <a:gd name="connsiteX4" fmla="*/ 73152 w 146304"/>
                  <a:gd name="connsiteY4" fmla="*/ 11049 h 146304"/>
                  <a:gd name="connsiteX5" fmla="*/ 73152 w 146304"/>
                  <a:gd name="connsiteY5" fmla="*/ 0 h 146304"/>
                  <a:gd name="connsiteX6" fmla="*/ 146304 w 146304"/>
                  <a:gd name="connsiteY6" fmla="*/ 73152 h 146304"/>
                  <a:gd name="connsiteX7" fmla="*/ 73152 w 146304"/>
                  <a:gd name="connsiteY7" fmla="*/ 146304 h 146304"/>
                  <a:gd name="connsiteX8" fmla="*/ 0 w 146304"/>
                  <a:gd name="connsiteY8" fmla="*/ 73152 h 146304"/>
                  <a:gd name="connsiteX9" fmla="*/ 73152 w 146304"/>
                  <a:gd name="connsiteY9" fmla="*/ 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4" h="146304">
                    <a:moveTo>
                      <a:pt x="73152" y="11049"/>
                    </a:moveTo>
                    <a:cubicBezTo>
                      <a:pt x="38853" y="11049"/>
                      <a:pt x="11049" y="38853"/>
                      <a:pt x="11049" y="73152"/>
                    </a:cubicBezTo>
                    <a:cubicBezTo>
                      <a:pt x="11049" y="107451"/>
                      <a:pt x="38853" y="135255"/>
                      <a:pt x="73152" y="135255"/>
                    </a:cubicBezTo>
                    <a:cubicBezTo>
                      <a:pt x="107451" y="135255"/>
                      <a:pt x="135255" y="107451"/>
                      <a:pt x="135255" y="73152"/>
                    </a:cubicBezTo>
                    <a:cubicBezTo>
                      <a:pt x="135255" y="38853"/>
                      <a:pt x="107451" y="11049"/>
                      <a:pt x="73152" y="11049"/>
                    </a:cubicBezTo>
                    <a:close/>
                    <a:moveTo>
                      <a:pt x="73152" y="0"/>
                    </a:moveTo>
                    <a:cubicBezTo>
                      <a:pt x="113553" y="0"/>
                      <a:pt x="146304" y="32751"/>
                      <a:pt x="146304" y="73152"/>
                    </a:cubicBezTo>
                    <a:cubicBezTo>
                      <a:pt x="146304" y="113553"/>
                      <a:pt x="113553" y="146304"/>
                      <a:pt x="73152" y="146304"/>
                    </a:cubicBezTo>
                    <a:cubicBezTo>
                      <a:pt x="32751" y="146304"/>
                      <a:pt x="0" y="113553"/>
                      <a:pt x="0" y="73152"/>
                    </a:cubicBezTo>
                    <a:cubicBezTo>
                      <a:pt x="0" y="32751"/>
                      <a:pt x="32751" y="0"/>
                      <a:pt x="73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72" name="LED"/>
              <p:cNvGrpSpPr>
                <a:grpSpLocks noChangeAspect="1"/>
              </p:cNvGrpSpPr>
              <p:nvPr/>
            </p:nvGrpSpPr>
            <p:grpSpPr>
              <a:xfrm rot="16200000">
                <a:off x="7190109" y="3282493"/>
                <a:ext cx="105196" cy="109728"/>
                <a:chOff x="6430974" y="2930224"/>
                <a:chExt cx="663166" cy="691736"/>
              </a:xfrm>
            </p:grpSpPr>
            <p:sp>
              <p:nvSpPr>
                <p:cNvPr id="573" name="LED Color"/>
                <p:cNvSpPr/>
                <p:nvPr/>
              </p:nvSpPr>
              <p:spPr>
                <a:xfrm>
                  <a:off x="6443980" y="2971800"/>
                  <a:ext cx="608584" cy="608584"/>
                </a:xfrm>
                <a:prstGeom prst="ellipse">
                  <a:avLst/>
                </a:prstGeom>
                <a:solidFill>
                  <a:srgbClr val="FF000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LED Terminals"/>
                <p:cNvSpPr/>
                <p:nvPr/>
              </p:nvSpPr>
              <p:spPr>
                <a:xfrm rot="10800000">
                  <a:off x="6513160" y="3256924"/>
                  <a:ext cx="470223" cy="45719"/>
                </a:xfrm>
                <a:custGeom>
                  <a:avLst/>
                  <a:gdLst>
                    <a:gd name="connsiteX0" fmla="*/ 158763 w 470223"/>
                    <a:gd name="connsiteY0" fmla="*/ 0 h 45719"/>
                    <a:gd name="connsiteX1" fmla="*/ 470223 w 470223"/>
                    <a:gd name="connsiteY1" fmla="*/ 0 h 45719"/>
                    <a:gd name="connsiteX2" fmla="*/ 470223 w 470223"/>
                    <a:gd name="connsiteY2" fmla="*/ 45719 h 45719"/>
                    <a:gd name="connsiteX3" fmla="*/ 158763 w 470223"/>
                    <a:gd name="connsiteY3" fmla="*/ 45719 h 45719"/>
                    <a:gd name="connsiteX4" fmla="*/ 0 w 470223"/>
                    <a:gd name="connsiteY4" fmla="*/ 0 h 45719"/>
                    <a:gd name="connsiteX5" fmla="*/ 137160 w 470223"/>
                    <a:gd name="connsiteY5" fmla="*/ 0 h 45719"/>
                    <a:gd name="connsiteX6" fmla="*/ 137160 w 470223"/>
                    <a:gd name="connsiteY6" fmla="*/ 45719 h 45719"/>
                    <a:gd name="connsiteX7" fmla="*/ 0 w 470223"/>
                    <a:gd name="connsiteY7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0223" h="45719">
                      <a:moveTo>
                        <a:pt x="158763" y="0"/>
                      </a:moveTo>
                      <a:lnTo>
                        <a:pt x="470223" y="0"/>
                      </a:lnTo>
                      <a:lnTo>
                        <a:pt x="470223" y="45719"/>
                      </a:lnTo>
                      <a:lnTo>
                        <a:pt x="158763" y="45719"/>
                      </a:lnTo>
                      <a:close/>
                      <a:moveTo>
                        <a:pt x="0" y="0"/>
                      </a:moveTo>
                      <a:lnTo>
                        <a:pt x="137160" y="0"/>
                      </a:lnTo>
                      <a:lnTo>
                        <a:pt x="137160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LED Lens"/>
                <p:cNvSpPr/>
                <p:nvPr/>
              </p:nvSpPr>
              <p:spPr>
                <a:xfrm>
                  <a:off x="6430974" y="2930224"/>
                  <a:ext cx="663166" cy="691736"/>
                </a:xfrm>
                <a:custGeom>
                  <a:avLst/>
                  <a:gdLst>
                    <a:gd name="connsiteX0" fmla="*/ 317298 w 663166"/>
                    <a:gd name="connsiteY0" fmla="*/ 0 h 691736"/>
                    <a:gd name="connsiteX1" fmla="*/ 663166 w 663166"/>
                    <a:gd name="connsiteY1" fmla="*/ 345868 h 691736"/>
                    <a:gd name="connsiteX2" fmla="*/ 317298 w 663166"/>
                    <a:gd name="connsiteY2" fmla="*/ 691736 h 691736"/>
                    <a:gd name="connsiteX3" fmla="*/ 30499 w 663166"/>
                    <a:gd name="connsiteY3" fmla="*/ 539246 h 691736"/>
                    <a:gd name="connsiteX4" fmla="*/ 0 w 663166"/>
                    <a:gd name="connsiteY4" fmla="*/ 483057 h 691736"/>
                    <a:gd name="connsiteX5" fmla="*/ 0 w 663166"/>
                    <a:gd name="connsiteY5" fmla="*/ 208680 h 691736"/>
                    <a:gd name="connsiteX6" fmla="*/ 30499 w 663166"/>
                    <a:gd name="connsiteY6" fmla="*/ 152490 h 691736"/>
                    <a:gd name="connsiteX7" fmla="*/ 317298 w 663166"/>
                    <a:gd name="connsiteY7" fmla="*/ 0 h 69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3166" h="691736">
                      <a:moveTo>
                        <a:pt x="317298" y="0"/>
                      </a:moveTo>
                      <a:cubicBezTo>
                        <a:pt x="508316" y="0"/>
                        <a:pt x="663166" y="154850"/>
                        <a:pt x="663166" y="345868"/>
                      </a:cubicBezTo>
                      <a:cubicBezTo>
                        <a:pt x="663166" y="536886"/>
                        <a:pt x="508316" y="691736"/>
                        <a:pt x="317298" y="691736"/>
                      </a:cubicBezTo>
                      <a:cubicBezTo>
                        <a:pt x="197912" y="691736"/>
                        <a:pt x="92654" y="631248"/>
                        <a:pt x="30499" y="539246"/>
                      </a:cubicBezTo>
                      <a:lnTo>
                        <a:pt x="0" y="483057"/>
                      </a:lnTo>
                      <a:lnTo>
                        <a:pt x="0" y="208680"/>
                      </a:lnTo>
                      <a:lnTo>
                        <a:pt x="30499" y="152490"/>
                      </a:lnTo>
                      <a:cubicBezTo>
                        <a:pt x="92654" y="60488"/>
                        <a:pt x="197912" y="0"/>
                        <a:pt x="317298" y="0"/>
                      </a:cubicBezTo>
                      <a:close/>
                    </a:path>
                  </a:pathLst>
                </a:custGeom>
                <a:solidFill>
                  <a:srgbClr val="FEFEFE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LED Lens Glare"/>
                <p:cNvSpPr/>
                <p:nvPr/>
              </p:nvSpPr>
              <p:spPr>
                <a:xfrm>
                  <a:off x="6793888" y="3027720"/>
                  <a:ext cx="205782" cy="218043"/>
                </a:xfrm>
                <a:custGeom>
                  <a:avLst/>
                  <a:gdLst>
                    <a:gd name="connsiteX0" fmla="*/ 12621 w 233898"/>
                    <a:gd name="connsiteY0" fmla="*/ 0 h 247835"/>
                    <a:gd name="connsiteX1" fmla="*/ 61059 w 233898"/>
                    <a:gd name="connsiteY1" fmla="*/ 15036 h 247835"/>
                    <a:gd name="connsiteX2" fmla="*/ 232326 w 233898"/>
                    <a:gd name="connsiteY2" fmla="*/ 223850 h 247835"/>
                    <a:gd name="connsiteX3" fmla="*/ 233898 w 233898"/>
                    <a:gd name="connsiteY3" fmla="*/ 239443 h 247835"/>
                    <a:gd name="connsiteX4" fmla="*/ 177960 w 233898"/>
                    <a:gd name="connsiteY4" fmla="*/ 247835 h 247835"/>
                    <a:gd name="connsiteX5" fmla="*/ 176696 w 233898"/>
                    <a:gd name="connsiteY5" fmla="*/ 235294 h 247835"/>
                    <a:gd name="connsiteX6" fmla="*/ 38956 w 233898"/>
                    <a:gd name="connsiteY6" fmla="*/ 67358 h 247835"/>
                    <a:gd name="connsiteX7" fmla="*/ 0 w 233898"/>
                    <a:gd name="connsiteY7" fmla="*/ 55265 h 247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898" h="247835">
                      <a:moveTo>
                        <a:pt x="12621" y="0"/>
                      </a:moveTo>
                      <a:lnTo>
                        <a:pt x="61059" y="15036"/>
                      </a:lnTo>
                      <a:cubicBezTo>
                        <a:pt x="147817" y="51732"/>
                        <a:pt x="213006" y="129437"/>
                        <a:pt x="232326" y="223850"/>
                      </a:cubicBezTo>
                      <a:lnTo>
                        <a:pt x="233898" y="239443"/>
                      </a:lnTo>
                      <a:lnTo>
                        <a:pt x="177960" y="247835"/>
                      </a:lnTo>
                      <a:lnTo>
                        <a:pt x="176696" y="235294"/>
                      </a:lnTo>
                      <a:cubicBezTo>
                        <a:pt x="161158" y="159363"/>
                        <a:pt x="108730" y="96870"/>
                        <a:pt x="38956" y="67358"/>
                      </a:cubicBezTo>
                      <a:lnTo>
                        <a:pt x="0" y="55265"/>
                      </a:lnTo>
                      <a:close/>
                    </a:path>
                  </a:pathLst>
                </a:custGeom>
                <a:solidFill>
                  <a:srgbClr val="FEFEFE">
                    <a:alpha val="1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Plug"/>
            <p:cNvGrpSpPr/>
            <p:nvPr/>
          </p:nvGrpSpPr>
          <p:grpSpPr>
            <a:xfrm>
              <a:off x="1112083" y="2955546"/>
              <a:ext cx="1601953" cy="624490"/>
              <a:chOff x="6774239" y="4336697"/>
              <a:chExt cx="539496" cy="210312"/>
            </a:xfrm>
          </p:grpSpPr>
          <p:sp>
            <p:nvSpPr>
              <p:cNvPr id="561" name="Plug Bottom"/>
              <p:cNvSpPr/>
              <p:nvPr/>
            </p:nvSpPr>
            <p:spPr>
              <a:xfrm>
                <a:off x="6774239" y="4336697"/>
                <a:ext cx="539496" cy="210312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Plug Outside"/>
              <p:cNvSpPr/>
              <p:nvPr/>
            </p:nvSpPr>
            <p:spPr>
              <a:xfrm>
                <a:off x="6774239" y="4336697"/>
                <a:ext cx="539496" cy="210312"/>
              </a:xfrm>
              <a:custGeom>
                <a:avLst/>
                <a:gdLst>
                  <a:gd name="connsiteX0" fmla="*/ 0 w 539496"/>
                  <a:gd name="connsiteY0" fmla="*/ 45274 h 210312"/>
                  <a:gd name="connsiteX1" fmla="*/ 22860 w 539496"/>
                  <a:gd name="connsiteY1" fmla="*/ 45274 h 210312"/>
                  <a:gd name="connsiteX2" fmla="*/ 22860 w 539496"/>
                  <a:gd name="connsiteY2" fmla="*/ 182880 h 210312"/>
                  <a:gd name="connsiteX3" fmla="*/ 516636 w 539496"/>
                  <a:gd name="connsiteY3" fmla="*/ 182880 h 210312"/>
                  <a:gd name="connsiteX4" fmla="*/ 516636 w 539496"/>
                  <a:gd name="connsiteY4" fmla="*/ 45274 h 210312"/>
                  <a:gd name="connsiteX5" fmla="*/ 539496 w 539496"/>
                  <a:gd name="connsiteY5" fmla="*/ 45274 h 210312"/>
                  <a:gd name="connsiteX6" fmla="*/ 539496 w 539496"/>
                  <a:gd name="connsiteY6" fmla="*/ 210312 h 210312"/>
                  <a:gd name="connsiteX7" fmla="*/ 0 w 539496"/>
                  <a:gd name="connsiteY7" fmla="*/ 210312 h 210312"/>
                  <a:gd name="connsiteX8" fmla="*/ 491564 w 539496"/>
                  <a:gd name="connsiteY8" fmla="*/ 0 h 210312"/>
                  <a:gd name="connsiteX9" fmla="*/ 539496 w 539496"/>
                  <a:gd name="connsiteY9" fmla="*/ 0 h 210312"/>
                  <a:gd name="connsiteX10" fmla="*/ 539496 w 539496"/>
                  <a:gd name="connsiteY10" fmla="*/ 26986 h 210312"/>
                  <a:gd name="connsiteX11" fmla="*/ 491564 w 539496"/>
                  <a:gd name="connsiteY11" fmla="*/ 26986 h 210312"/>
                  <a:gd name="connsiteX12" fmla="*/ 73768 w 539496"/>
                  <a:gd name="connsiteY12" fmla="*/ 0 h 210312"/>
                  <a:gd name="connsiteX13" fmla="*/ 464132 w 539496"/>
                  <a:gd name="connsiteY13" fmla="*/ 0 h 210312"/>
                  <a:gd name="connsiteX14" fmla="*/ 464132 w 539496"/>
                  <a:gd name="connsiteY14" fmla="*/ 26986 h 210312"/>
                  <a:gd name="connsiteX15" fmla="*/ 73768 w 539496"/>
                  <a:gd name="connsiteY15" fmla="*/ 26986 h 210312"/>
                  <a:gd name="connsiteX16" fmla="*/ 0 w 539496"/>
                  <a:gd name="connsiteY16" fmla="*/ 0 h 210312"/>
                  <a:gd name="connsiteX17" fmla="*/ 46336 w 539496"/>
                  <a:gd name="connsiteY17" fmla="*/ 0 h 210312"/>
                  <a:gd name="connsiteX18" fmla="*/ 46336 w 539496"/>
                  <a:gd name="connsiteY18" fmla="*/ 26986 h 210312"/>
                  <a:gd name="connsiteX19" fmla="*/ 0 w 539496"/>
                  <a:gd name="connsiteY19" fmla="*/ 26986 h 21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9496" h="210312">
                    <a:moveTo>
                      <a:pt x="0" y="45274"/>
                    </a:moveTo>
                    <a:lnTo>
                      <a:pt x="22860" y="45274"/>
                    </a:lnTo>
                    <a:lnTo>
                      <a:pt x="22860" y="182880"/>
                    </a:lnTo>
                    <a:lnTo>
                      <a:pt x="516636" y="182880"/>
                    </a:lnTo>
                    <a:lnTo>
                      <a:pt x="516636" y="45274"/>
                    </a:lnTo>
                    <a:lnTo>
                      <a:pt x="539496" y="45274"/>
                    </a:lnTo>
                    <a:lnTo>
                      <a:pt x="539496" y="210312"/>
                    </a:lnTo>
                    <a:lnTo>
                      <a:pt x="0" y="210312"/>
                    </a:lnTo>
                    <a:close/>
                    <a:moveTo>
                      <a:pt x="491564" y="0"/>
                    </a:moveTo>
                    <a:lnTo>
                      <a:pt x="539496" y="0"/>
                    </a:lnTo>
                    <a:lnTo>
                      <a:pt x="539496" y="26986"/>
                    </a:lnTo>
                    <a:lnTo>
                      <a:pt x="491564" y="26986"/>
                    </a:lnTo>
                    <a:close/>
                    <a:moveTo>
                      <a:pt x="73768" y="0"/>
                    </a:moveTo>
                    <a:lnTo>
                      <a:pt x="464132" y="0"/>
                    </a:lnTo>
                    <a:lnTo>
                      <a:pt x="464132" y="26986"/>
                    </a:lnTo>
                    <a:lnTo>
                      <a:pt x="73768" y="26986"/>
                    </a:lnTo>
                    <a:close/>
                    <a:moveTo>
                      <a:pt x="0" y="0"/>
                    </a:moveTo>
                    <a:lnTo>
                      <a:pt x="46336" y="0"/>
                    </a:lnTo>
                    <a:lnTo>
                      <a:pt x="46336" y="26986"/>
                    </a:lnTo>
                    <a:lnTo>
                      <a:pt x="0" y="26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3" name="Plug Pins"/>
              <p:cNvGrpSpPr/>
              <p:nvPr/>
            </p:nvGrpSpPr>
            <p:grpSpPr>
              <a:xfrm>
                <a:off x="6857350" y="4432709"/>
                <a:ext cx="373274" cy="18288"/>
                <a:chOff x="6832424" y="4432709"/>
                <a:chExt cx="373274" cy="18288"/>
              </a:xfrm>
            </p:grpSpPr>
            <p:sp>
              <p:nvSpPr>
                <p:cNvPr id="564" name="Pin"/>
                <p:cNvSpPr>
                  <a:spLocks noChangeAspect="1"/>
                </p:cNvSpPr>
                <p:nvPr/>
              </p:nvSpPr>
              <p:spPr>
                <a:xfrm>
                  <a:off x="6832424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Pin"/>
                <p:cNvSpPr>
                  <a:spLocks noChangeAspect="1"/>
                </p:cNvSpPr>
                <p:nvPr/>
              </p:nvSpPr>
              <p:spPr>
                <a:xfrm>
                  <a:off x="6903421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Pin"/>
                <p:cNvSpPr>
                  <a:spLocks noChangeAspect="1"/>
                </p:cNvSpPr>
                <p:nvPr/>
              </p:nvSpPr>
              <p:spPr>
                <a:xfrm>
                  <a:off x="6974418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Pin"/>
                <p:cNvSpPr>
                  <a:spLocks noChangeAspect="1"/>
                </p:cNvSpPr>
                <p:nvPr/>
              </p:nvSpPr>
              <p:spPr>
                <a:xfrm>
                  <a:off x="7045415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Pin"/>
                <p:cNvSpPr>
                  <a:spLocks noChangeAspect="1"/>
                </p:cNvSpPr>
                <p:nvPr/>
              </p:nvSpPr>
              <p:spPr>
                <a:xfrm>
                  <a:off x="7116412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Pin"/>
                <p:cNvSpPr>
                  <a:spLocks noChangeAspect="1"/>
                </p:cNvSpPr>
                <p:nvPr/>
              </p:nvSpPr>
              <p:spPr>
                <a:xfrm>
                  <a:off x="7187410" y="4432709"/>
                  <a:ext cx="18288" cy="18288"/>
                </a:xfrm>
                <a:prstGeom prst="rect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7" name="R5"/>
            <p:cNvGrpSpPr/>
            <p:nvPr/>
          </p:nvGrpSpPr>
          <p:grpSpPr>
            <a:xfrm>
              <a:off x="3346813" y="3358530"/>
              <a:ext cx="821943" cy="210269"/>
              <a:chOff x="7307637" y="4230102"/>
              <a:chExt cx="276809" cy="70813"/>
            </a:xfrm>
          </p:grpSpPr>
          <p:grpSp>
            <p:nvGrpSpPr>
              <p:cNvPr id="550" name="470 Ohm Resistor"/>
              <p:cNvGrpSpPr>
                <a:grpSpLocks noChangeAspect="1"/>
              </p:cNvGrpSpPr>
              <p:nvPr/>
            </p:nvGrpSpPr>
            <p:grpSpPr>
              <a:xfrm>
                <a:off x="7307637" y="4241878"/>
                <a:ext cx="201168" cy="44301"/>
                <a:chOff x="3218816" y="2486026"/>
                <a:chExt cx="5392103" cy="1187450"/>
              </a:xfrm>
            </p:grpSpPr>
            <p:sp>
              <p:nvSpPr>
                <p:cNvPr id="552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1" name="R5"/>
              <p:cNvSpPr/>
              <p:nvPr/>
            </p:nvSpPr>
            <p:spPr>
              <a:xfrm rot="16200000">
                <a:off x="7521607" y="4238077"/>
                <a:ext cx="70813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91467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16012" y="0"/>
                    </a:moveTo>
                    <a:lnTo>
                      <a:pt x="182091" y="0"/>
                    </a:lnTo>
                    <a:cubicBezTo>
                      <a:pt x="184621" y="0"/>
                      <a:pt x="186817" y="930"/>
                      <a:pt x="188677" y="2790"/>
                    </a:cubicBezTo>
                    <a:cubicBezTo>
                      <a:pt x="190537" y="4651"/>
                      <a:pt x="191467" y="6846"/>
                      <a:pt x="191467" y="9376"/>
                    </a:cubicBezTo>
                    <a:cubicBezTo>
                      <a:pt x="191467" y="11980"/>
                      <a:pt x="190556" y="14194"/>
                      <a:pt x="188733" y="16017"/>
                    </a:cubicBezTo>
                    <a:cubicBezTo>
                      <a:pt x="186910" y="17841"/>
                      <a:pt x="184696" y="18752"/>
                      <a:pt x="182091" y="18752"/>
                    </a:cubicBezTo>
                    <a:lnTo>
                      <a:pt x="134987" y="18752"/>
                    </a:lnTo>
                    <a:lnTo>
                      <a:pt x="134987" y="64628"/>
                    </a:lnTo>
                    <a:lnTo>
                      <a:pt x="172715" y="64628"/>
                    </a:lnTo>
                    <a:cubicBezTo>
                      <a:pt x="177775" y="64628"/>
                      <a:pt x="182166" y="66489"/>
                      <a:pt x="185886" y="70209"/>
                    </a:cubicBezTo>
                    <a:cubicBezTo>
                      <a:pt x="189607" y="73930"/>
                      <a:pt x="191467" y="78321"/>
                      <a:pt x="191467" y="83381"/>
                    </a:cubicBezTo>
                    <a:lnTo>
                      <a:pt x="191467" y="129369"/>
                    </a:lnTo>
                    <a:cubicBezTo>
                      <a:pt x="191467" y="134503"/>
                      <a:pt x="189626" y="138912"/>
                      <a:pt x="185942" y="142596"/>
                    </a:cubicBezTo>
                    <a:cubicBezTo>
                      <a:pt x="182259" y="146279"/>
                      <a:pt x="177850" y="148121"/>
                      <a:pt x="172715" y="148121"/>
                    </a:cubicBezTo>
                    <a:lnTo>
                      <a:pt x="129294" y="148121"/>
                    </a:lnTo>
                    <a:cubicBezTo>
                      <a:pt x="125425" y="148121"/>
                      <a:pt x="121295" y="147191"/>
                      <a:pt x="116905" y="145330"/>
                    </a:cubicBezTo>
                    <a:lnTo>
                      <a:pt x="102729" y="139415"/>
                    </a:lnTo>
                    <a:cubicBezTo>
                      <a:pt x="98934" y="137852"/>
                      <a:pt x="97036" y="134875"/>
                      <a:pt x="97036" y="130485"/>
                    </a:cubicBezTo>
                    <a:cubicBezTo>
                      <a:pt x="97036" y="127880"/>
                      <a:pt x="97892" y="125667"/>
                      <a:pt x="99603" y="123843"/>
                    </a:cubicBezTo>
                    <a:cubicBezTo>
                      <a:pt x="101315" y="122020"/>
                      <a:pt x="103398" y="121109"/>
                      <a:pt x="105854" y="121109"/>
                    </a:cubicBezTo>
                    <a:cubicBezTo>
                      <a:pt x="107714" y="121109"/>
                      <a:pt x="109872" y="121667"/>
                      <a:pt x="112328" y="122783"/>
                    </a:cubicBezTo>
                    <a:lnTo>
                      <a:pt x="124718" y="128029"/>
                    </a:lnTo>
                    <a:cubicBezTo>
                      <a:pt x="126206" y="128922"/>
                      <a:pt x="127732" y="129369"/>
                      <a:pt x="129294" y="129369"/>
                    </a:cubicBezTo>
                    <a:lnTo>
                      <a:pt x="172715" y="129369"/>
                    </a:lnTo>
                    <a:lnTo>
                      <a:pt x="172715" y="83381"/>
                    </a:lnTo>
                    <a:lnTo>
                      <a:pt x="116012" y="83381"/>
                    </a:ln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R6"/>
            <p:cNvGrpSpPr/>
            <p:nvPr/>
          </p:nvGrpSpPr>
          <p:grpSpPr>
            <a:xfrm>
              <a:off x="3346813" y="3089828"/>
              <a:ext cx="821943" cy="208063"/>
              <a:chOff x="7307637" y="4129087"/>
              <a:chExt cx="276809" cy="70070"/>
            </a:xfrm>
          </p:grpSpPr>
          <p:grpSp>
            <p:nvGrpSpPr>
              <p:cNvPr id="539" name="470 Ohm Resistor"/>
              <p:cNvGrpSpPr>
                <a:grpSpLocks noChangeAspect="1"/>
              </p:cNvGrpSpPr>
              <p:nvPr/>
            </p:nvGrpSpPr>
            <p:grpSpPr>
              <a:xfrm>
                <a:off x="7307637" y="4140821"/>
                <a:ext cx="201168" cy="44301"/>
                <a:chOff x="3218816" y="2486026"/>
                <a:chExt cx="5392103" cy="1187450"/>
              </a:xfrm>
            </p:grpSpPr>
            <p:sp>
              <p:nvSpPr>
                <p:cNvPr id="541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0" name="R6"/>
              <p:cNvSpPr/>
              <p:nvPr/>
            </p:nvSpPr>
            <p:spPr>
              <a:xfrm rot="16200000">
                <a:off x="7521979" y="4136690"/>
                <a:ext cx="70070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458" h="148344">
                    <a:moveTo>
                      <a:pt x="113779" y="99677"/>
                    </a:moveTo>
                    <a:lnTo>
                      <a:pt x="113779" y="129369"/>
                    </a:lnTo>
                    <a:lnTo>
                      <a:pt x="170483" y="129369"/>
                    </a:lnTo>
                    <a:lnTo>
                      <a:pt x="170483" y="99677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4626" y="0"/>
                    </a:moveTo>
                    <a:lnTo>
                      <a:pt x="114002" y="0"/>
                    </a:lnTo>
                    <a:cubicBezTo>
                      <a:pt x="116607" y="0"/>
                      <a:pt x="118821" y="930"/>
                      <a:pt x="120644" y="2790"/>
                    </a:cubicBezTo>
                    <a:cubicBezTo>
                      <a:pt x="122467" y="4651"/>
                      <a:pt x="123379" y="6846"/>
                      <a:pt x="123379" y="9376"/>
                    </a:cubicBezTo>
                    <a:cubicBezTo>
                      <a:pt x="123379" y="11980"/>
                      <a:pt x="122467" y="14194"/>
                      <a:pt x="120644" y="16017"/>
                    </a:cubicBezTo>
                    <a:cubicBezTo>
                      <a:pt x="118821" y="17841"/>
                      <a:pt x="116607" y="18752"/>
                      <a:pt x="114002" y="18752"/>
                    </a:cubicBezTo>
                    <a:lnTo>
                      <a:pt x="114002" y="80702"/>
                    </a:lnTo>
                    <a:lnTo>
                      <a:pt x="180082" y="80702"/>
                    </a:lnTo>
                    <a:cubicBezTo>
                      <a:pt x="182612" y="80702"/>
                      <a:pt x="184807" y="81651"/>
                      <a:pt x="186668" y="83548"/>
                    </a:cubicBezTo>
                    <a:cubicBezTo>
                      <a:pt x="188528" y="85446"/>
                      <a:pt x="189458" y="87697"/>
                      <a:pt x="189458" y="90301"/>
                    </a:cubicBezTo>
                    <a:lnTo>
                      <a:pt x="189458" y="138745"/>
                    </a:lnTo>
                    <a:cubicBezTo>
                      <a:pt x="189458" y="141349"/>
                      <a:pt x="188509" y="143563"/>
                      <a:pt x="186612" y="145386"/>
                    </a:cubicBezTo>
                    <a:cubicBezTo>
                      <a:pt x="184714" y="147209"/>
                      <a:pt x="182463" y="148121"/>
                      <a:pt x="179859" y="148121"/>
                    </a:cubicBezTo>
                    <a:lnTo>
                      <a:pt x="104626" y="148121"/>
                    </a:lnTo>
                    <a:cubicBezTo>
                      <a:pt x="102022" y="148121"/>
                      <a:pt x="99771" y="147191"/>
                      <a:pt x="97873" y="145330"/>
                    </a:cubicBezTo>
                    <a:cubicBezTo>
                      <a:pt x="95976" y="143470"/>
                      <a:pt x="95027" y="141275"/>
                      <a:pt x="95027" y="138745"/>
                    </a:cubicBezTo>
                    <a:lnTo>
                      <a:pt x="95027" y="9376"/>
                    </a:lnTo>
                    <a:cubicBezTo>
                      <a:pt x="95027" y="6771"/>
                      <a:pt x="95957" y="4558"/>
                      <a:pt x="97817" y="2735"/>
                    </a:cubicBezTo>
                    <a:cubicBezTo>
                      <a:pt x="99678" y="911"/>
                      <a:pt x="101947" y="0"/>
                      <a:pt x="104626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7"/>
            <p:cNvGrpSpPr/>
            <p:nvPr/>
          </p:nvGrpSpPr>
          <p:grpSpPr>
            <a:xfrm>
              <a:off x="3346813" y="2821618"/>
              <a:ext cx="821943" cy="207572"/>
              <a:chOff x="7307637" y="4030140"/>
              <a:chExt cx="276809" cy="69905"/>
            </a:xfrm>
          </p:grpSpPr>
          <p:grpSp>
            <p:nvGrpSpPr>
              <p:cNvPr id="528" name="470 Ohm Resistor"/>
              <p:cNvGrpSpPr>
                <a:grpSpLocks noChangeAspect="1"/>
              </p:cNvGrpSpPr>
              <p:nvPr/>
            </p:nvGrpSpPr>
            <p:grpSpPr>
              <a:xfrm>
                <a:off x="7307637" y="4039764"/>
                <a:ext cx="201168" cy="44301"/>
                <a:chOff x="3218816" y="2486026"/>
                <a:chExt cx="5392103" cy="1187450"/>
              </a:xfrm>
            </p:grpSpPr>
            <p:sp>
              <p:nvSpPr>
                <p:cNvPr id="530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9" name="R7"/>
              <p:cNvSpPr/>
              <p:nvPr/>
            </p:nvSpPr>
            <p:spPr>
              <a:xfrm rot="16200000">
                <a:off x="7522061" y="4037661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03956" y="223"/>
                    </a:moveTo>
                    <a:lnTo>
                      <a:pt x="189012" y="223"/>
                    </a:lnTo>
                    <a:lnTo>
                      <a:pt x="189012" y="57820"/>
                    </a:lnTo>
                    <a:cubicBezTo>
                      <a:pt x="189012" y="60871"/>
                      <a:pt x="187858" y="63401"/>
                      <a:pt x="185552" y="65410"/>
                    </a:cubicBezTo>
                    <a:lnTo>
                      <a:pt x="151061" y="94878"/>
                    </a:lnTo>
                    <a:lnTo>
                      <a:pt x="151061" y="138522"/>
                    </a:lnTo>
                    <a:cubicBezTo>
                      <a:pt x="151061" y="141126"/>
                      <a:pt x="150149" y="143377"/>
                      <a:pt x="148326" y="145275"/>
                    </a:cubicBezTo>
                    <a:cubicBezTo>
                      <a:pt x="146503" y="147172"/>
                      <a:pt x="144289" y="148121"/>
                      <a:pt x="141684" y="148121"/>
                    </a:cubicBezTo>
                    <a:cubicBezTo>
                      <a:pt x="139080" y="148121"/>
                      <a:pt x="136829" y="147191"/>
                      <a:pt x="134931" y="145330"/>
                    </a:cubicBezTo>
                    <a:cubicBezTo>
                      <a:pt x="133034" y="143469"/>
                      <a:pt x="132085" y="141273"/>
                      <a:pt x="132085" y="138741"/>
                    </a:cubicBezTo>
                    <a:lnTo>
                      <a:pt x="132085" y="91400"/>
                    </a:lnTo>
                    <a:cubicBezTo>
                      <a:pt x="132085" y="87827"/>
                      <a:pt x="133195" y="85073"/>
                      <a:pt x="135416" y="83138"/>
                    </a:cubicBezTo>
                    <a:lnTo>
                      <a:pt x="170036" y="53853"/>
                    </a:lnTo>
                    <a:lnTo>
                      <a:pt x="170036" y="18975"/>
                    </a:lnTo>
                    <a:lnTo>
                      <a:pt x="113333" y="18975"/>
                    </a:lnTo>
                    <a:cubicBezTo>
                      <a:pt x="111993" y="24333"/>
                      <a:pt x="108868" y="27012"/>
                      <a:pt x="103956" y="27012"/>
                    </a:cubicBezTo>
                    <a:cubicBezTo>
                      <a:pt x="101352" y="27012"/>
                      <a:pt x="99138" y="26101"/>
                      <a:pt x="97315" y="24277"/>
                    </a:cubicBezTo>
                    <a:cubicBezTo>
                      <a:pt x="95492" y="22454"/>
                      <a:pt x="94580" y="20240"/>
                      <a:pt x="94580" y="17636"/>
                    </a:cubicBezTo>
                    <a:lnTo>
                      <a:pt x="94580" y="9599"/>
                    </a:lnTo>
                    <a:cubicBezTo>
                      <a:pt x="94580" y="6995"/>
                      <a:pt x="95492" y="4781"/>
                      <a:pt x="97315" y="2958"/>
                    </a:cubicBezTo>
                    <a:cubicBezTo>
                      <a:pt x="99138" y="1135"/>
                      <a:pt x="101352" y="223"/>
                      <a:pt x="103956" y="223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0" name="R8"/>
            <p:cNvGrpSpPr/>
            <p:nvPr/>
          </p:nvGrpSpPr>
          <p:grpSpPr>
            <a:xfrm>
              <a:off x="3346813" y="2553407"/>
              <a:ext cx="821943" cy="207572"/>
              <a:chOff x="7307637" y="3927384"/>
              <a:chExt cx="276809" cy="69905"/>
            </a:xfrm>
          </p:grpSpPr>
          <p:grpSp>
            <p:nvGrpSpPr>
              <p:cNvPr id="517" name="470 Ohm Resistor"/>
              <p:cNvGrpSpPr>
                <a:grpSpLocks noChangeAspect="1"/>
              </p:cNvGrpSpPr>
              <p:nvPr/>
            </p:nvGrpSpPr>
            <p:grpSpPr>
              <a:xfrm>
                <a:off x="7307637" y="3938707"/>
                <a:ext cx="201168" cy="44301"/>
                <a:chOff x="3218816" y="2486026"/>
                <a:chExt cx="5392103" cy="1187450"/>
              </a:xfrm>
            </p:grpSpPr>
            <p:sp>
              <p:nvSpPr>
                <p:cNvPr id="519" name="Left Leg"/>
                <p:cNvSpPr/>
                <p:nvPr/>
              </p:nvSpPr>
              <p:spPr>
                <a:xfrm>
                  <a:off x="3218816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ight Leg"/>
                <p:cNvSpPr/>
                <p:nvPr/>
              </p:nvSpPr>
              <p:spPr>
                <a:xfrm>
                  <a:off x="7254559" y="2895124"/>
                  <a:ext cx="1356360" cy="367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C8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sistor Body"/>
                <p:cNvSpPr>
                  <a:spLocks/>
                </p:cNvSpPr>
                <p:nvPr/>
              </p:nvSpPr>
              <p:spPr bwMode="auto">
                <a:xfrm>
                  <a:off x="4295776" y="2487613"/>
                  <a:ext cx="3179763" cy="1185863"/>
                </a:xfrm>
                <a:custGeom>
                  <a:avLst/>
                  <a:gdLst>
                    <a:gd name="T0" fmla="*/ 1976 w 8833"/>
                    <a:gd name="T1" fmla="*/ 143 h 3291"/>
                    <a:gd name="T2" fmla="*/ 1310 w 8833"/>
                    <a:gd name="T3" fmla="*/ 0 h 3291"/>
                    <a:gd name="T4" fmla="*/ 348 w 8833"/>
                    <a:gd name="T5" fmla="*/ 0 h 3291"/>
                    <a:gd name="T6" fmla="*/ 0 w 8833"/>
                    <a:gd name="T7" fmla="*/ 349 h 3291"/>
                    <a:gd name="T8" fmla="*/ 0 w 8833"/>
                    <a:gd name="T9" fmla="*/ 2942 h 3291"/>
                    <a:gd name="T10" fmla="*/ 348 w 8833"/>
                    <a:gd name="T11" fmla="*/ 3291 h 3291"/>
                    <a:gd name="T12" fmla="*/ 1310 w 8833"/>
                    <a:gd name="T13" fmla="*/ 3291 h 3291"/>
                    <a:gd name="T14" fmla="*/ 1976 w 8833"/>
                    <a:gd name="T15" fmla="*/ 3148 h 3291"/>
                    <a:gd name="T16" fmla="*/ 2011 w 8833"/>
                    <a:gd name="T17" fmla="*/ 3131 h 3291"/>
                    <a:gd name="T18" fmla="*/ 2677 w 8833"/>
                    <a:gd name="T19" fmla="*/ 2988 h 3291"/>
                    <a:gd name="T20" fmla="*/ 6156 w 8833"/>
                    <a:gd name="T21" fmla="*/ 2988 h 3291"/>
                    <a:gd name="T22" fmla="*/ 6822 w 8833"/>
                    <a:gd name="T23" fmla="*/ 3131 h 3291"/>
                    <a:gd name="T24" fmla="*/ 6857 w 8833"/>
                    <a:gd name="T25" fmla="*/ 3148 h 3291"/>
                    <a:gd name="T26" fmla="*/ 7523 w 8833"/>
                    <a:gd name="T27" fmla="*/ 3291 h 3291"/>
                    <a:gd name="T28" fmla="*/ 8485 w 8833"/>
                    <a:gd name="T29" fmla="*/ 3291 h 3291"/>
                    <a:gd name="T30" fmla="*/ 8833 w 8833"/>
                    <a:gd name="T31" fmla="*/ 2942 h 3291"/>
                    <a:gd name="T32" fmla="*/ 8833 w 8833"/>
                    <a:gd name="T33" fmla="*/ 349 h 3291"/>
                    <a:gd name="T34" fmla="*/ 8485 w 8833"/>
                    <a:gd name="T35" fmla="*/ 0 h 3291"/>
                    <a:gd name="T36" fmla="*/ 7523 w 8833"/>
                    <a:gd name="T37" fmla="*/ 0 h 3291"/>
                    <a:gd name="T38" fmla="*/ 6857 w 8833"/>
                    <a:gd name="T39" fmla="*/ 143 h 3291"/>
                    <a:gd name="T40" fmla="*/ 6822 w 8833"/>
                    <a:gd name="T41" fmla="*/ 161 h 3291"/>
                    <a:gd name="T42" fmla="*/ 6156 w 8833"/>
                    <a:gd name="T43" fmla="*/ 304 h 3291"/>
                    <a:gd name="T44" fmla="*/ 2677 w 8833"/>
                    <a:gd name="T45" fmla="*/ 304 h 3291"/>
                    <a:gd name="T46" fmla="*/ 2011 w 8833"/>
                    <a:gd name="T47" fmla="*/ 161 h 3291"/>
                    <a:gd name="T48" fmla="*/ 1976 w 8833"/>
                    <a:gd name="T49" fmla="*/ 143 h 3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833" h="3291">
                      <a:moveTo>
                        <a:pt x="1976" y="143"/>
                      </a:moveTo>
                      <a:cubicBezTo>
                        <a:pt x="1802" y="63"/>
                        <a:pt x="1502" y="0"/>
                        <a:pt x="1310" y="0"/>
                      </a:cubicBezTo>
                      <a:lnTo>
                        <a:pt x="348" y="0"/>
                      </a:lnTo>
                      <a:cubicBezTo>
                        <a:pt x="157" y="0"/>
                        <a:pt x="0" y="157"/>
                        <a:pt x="0" y="349"/>
                      </a:cubicBezTo>
                      <a:lnTo>
                        <a:pt x="0" y="2942"/>
                      </a:lnTo>
                      <a:cubicBezTo>
                        <a:pt x="0" y="3134"/>
                        <a:pt x="157" y="3291"/>
                        <a:pt x="348" y="3291"/>
                      </a:cubicBezTo>
                      <a:lnTo>
                        <a:pt x="1310" y="3291"/>
                      </a:lnTo>
                      <a:cubicBezTo>
                        <a:pt x="1502" y="3291"/>
                        <a:pt x="1802" y="3225"/>
                        <a:pt x="1976" y="3148"/>
                      </a:cubicBezTo>
                      <a:lnTo>
                        <a:pt x="2011" y="3131"/>
                      </a:lnTo>
                      <a:cubicBezTo>
                        <a:pt x="2186" y="3051"/>
                        <a:pt x="2485" y="2988"/>
                        <a:pt x="2677" y="2988"/>
                      </a:cubicBezTo>
                      <a:lnTo>
                        <a:pt x="6156" y="2988"/>
                      </a:lnTo>
                      <a:cubicBezTo>
                        <a:pt x="6348" y="2988"/>
                        <a:pt x="6647" y="3054"/>
                        <a:pt x="6822" y="3131"/>
                      </a:cubicBezTo>
                      <a:lnTo>
                        <a:pt x="6857" y="3148"/>
                      </a:lnTo>
                      <a:cubicBezTo>
                        <a:pt x="7031" y="3228"/>
                        <a:pt x="7330" y="3291"/>
                        <a:pt x="7523" y="3291"/>
                      </a:cubicBezTo>
                      <a:lnTo>
                        <a:pt x="8485" y="3291"/>
                      </a:lnTo>
                      <a:cubicBezTo>
                        <a:pt x="8677" y="3291"/>
                        <a:pt x="8833" y="3134"/>
                        <a:pt x="8833" y="2942"/>
                      </a:cubicBezTo>
                      <a:lnTo>
                        <a:pt x="8833" y="349"/>
                      </a:lnTo>
                      <a:cubicBezTo>
                        <a:pt x="8833" y="157"/>
                        <a:pt x="8677" y="0"/>
                        <a:pt x="8485" y="0"/>
                      </a:cubicBezTo>
                      <a:lnTo>
                        <a:pt x="7523" y="0"/>
                      </a:lnTo>
                      <a:cubicBezTo>
                        <a:pt x="7330" y="0"/>
                        <a:pt x="7031" y="67"/>
                        <a:pt x="6857" y="143"/>
                      </a:cubicBezTo>
                      <a:lnTo>
                        <a:pt x="6822" y="161"/>
                      </a:lnTo>
                      <a:cubicBezTo>
                        <a:pt x="6647" y="241"/>
                        <a:pt x="6348" y="304"/>
                        <a:pt x="6156" y="304"/>
                      </a:cubicBezTo>
                      <a:lnTo>
                        <a:pt x="2677" y="304"/>
                      </a:lnTo>
                      <a:cubicBezTo>
                        <a:pt x="2485" y="304"/>
                        <a:pt x="2186" y="238"/>
                        <a:pt x="2011" y="161"/>
                      </a:cubicBezTo>
                      <a:lnTo>
                        <a:pt x="1976" y="143"/>
                      </a:lnTo>
                      <a:close/>
                    </a:path>
                  </a:pathLst>
                </a:custGeom>
                <a:solidFill>
                  <a:srgbClr val="D9B47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Tolerance"/>
                <p:cNvSpPr>
                  <a:spLocks noChangeArrowheads="1"/>
                </p:cNvSpPr>
                <p:nvPr/>
              </p:nvSpPr>
              <p:spPr bwMode="auto">
                <a:xfrm>
                  <a:off x="7059613" y="2486026"/>
                  <a:ext cx="122238" cy="1185863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Multiplier"/>
                <p:cNvSpPr>
                  <a:spLocks noChangeArrowheads="1"/>
                </p:cNvSpPr>
                <p:nvPr/>
              </p:nvSpPr>
              <p:spPr bwMode="auto">
                <a:xfrm>
                  <a:off x="6040438" y="2597151"/>
                  <a:ext cx="322263" cy="965200"/>
                </a:xfrm>
                <a:prstGeom prst="rect">
                  <a:avLst/>
                </a:prstGeom>
                <a:solidFill>
                  <a:srgbClr val="99330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Color Band 2"/>
                <p:cNvSpPr>
                  <a:spLocks noChangeArrowheads="1"/>
                </p:cNvSpPr>
                <p:nvPr/>
              </p:nvSpPr>
              <p:spPr bwMode="auto">
                <a:xfrm>
                  <a:off x="5395913" y="2597151"/>
                  <a:ext cx="322263" cy="965200"/>
                </a:xfrm>
                <a:prstGeom prst="rect">
                  <a:avLst/>
                </a:prstGeom>
                <a:solidFill>
                  <a:srgbClr val="7030A0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Color Band 1"/>
                <p:cNvSpPr>
                  <a:spLocks/>
                </p:cNvSpPr>
                <p:nvPr/>
              </p:nvSpPr>
              <p:spPr bwMode="auto">
                <a:xfrm>
                  <a:off x="4752976" y="2486026"/>
                  <a:ext cx="320675" cy="1185863"/>
                </a:xfrm>
                <a:custGeom>
                  <a:avLst/>
                  <a:gdLst>
                    <a:gd name="T0" fmla="*/ 893 w 893"/>
                    <a:gd name="T1" fmla="*/ 216 h 3290"/>
                    <a:gd name="T2" fmla="*/ 743 w 893"/>
                    <a:gd name="T3" fmla="*/ 160 h 3290"/>
                    <a:gd name="T4" fmla="*/ 708 w 893"/>
                    <a:gd name="T5" fmla="*/ 143 h 3290"/>
                    <a:gd name="T6" fmla="*/ 42 w 893"/>
                    <a:gd name="T7" fmla="*/ 0 h 3290"/>
                    <a:gd name="T8" fmla="*/ 0 w 893"/>
                    <a:gd name="T9" fmla="*/ 0 h 3290"/>
                    <a:gd name="T10" fmla="*/ 0 w 893"/>
                    <a:gd name="T11" fmla="*/ 3290 h 3290"/>
                    <a:gd name="T12" fmla="*/ 42 w 893"/>
                    <a:gd name="T13" fmla="*/ 3290 h 3290"/>
                    <a:gd name="T14" fmla="*/ 708 w 893"/>
                    <a:gd name="T15" fmla="*/ 3148 h 3290"/>
                    <a:gd name="T16" fmla="*/ 743 w 893"/>
                    <a:gd name="T17" fmla="*/ 3130 h 3290"/>
                    <a:gd name="T18" fmla="*/ 893 w 893"/>
                    <a:gd name="T19" fmla="*/ 3075 h 3290"/>
                    <a:gd name="T20" fmla="*/ 893 w 893"/>
                    <a:gd name="T21" fmla="*/ 216 h 3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3" h="3290">
                      <a:moveTo>
                        <a:pt x="893" y="216"/>
                      </a:moveTo>
                      <a:cubicBezTo>
                        <a:pt x="837" y="199"/>
                        <a:pt x="785" y="181"/>
                        <a:pt x="743" y="160"/>
                      </a:cubicBezTo>
                      <a:lnTo>
                        <a:pt x="708" y="143"/>
                      </a:lnTo>
                      <a:cubicBezTo>
                        <a:pt x="534" y="63"/>
                        <a:pt x="234" y="0"/>
                        <a:pt x="42" y="0"/>
                      </a:cubicBezTo>
                      <a:lnTo>
                        <a:pt x="0" y="0"/>
                      </a:lnTo>
                      <a:lnTo>
                        <a:pt x="0" y="3290"/>
                      </a:lnTo>
                      <a:lnTo>
                        <a:pt x="42" y="3290"/>
                      </a:lnTo>
                      <a:cubicBezTo>
                        <a:pt x="234" y="3290"/>
                        <a:pt x="534" y="3225"/>
                        <a:pt x="708" y="3148"/>
                      </a:cubicBezTo>
                      <a:lnTo>
                        <a:pt x="743" y="3130"/>
                      </a:lnTo>
                      <a:cubicBezTo>
                        <a:pt x="785" y="3109"/>
                        <a:pt x="837" y="3092"/>
                        <a:pt x="893" y="3075"/>
                      </a:cubicBezTo>
                      <a:lnTo>
                        <a:pt x="893" y="2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Shadow"/>
                <p:cNvSpPr>
                  <a:spLocks/>
                </p:cNvSpPr>
                <p:nvPr/>
              </p:nvSpPr>
              <p:spPr bwMode="auto">
                <a:xfrm>
                  <a:off x="4397376" y="2916238"/>
                  <a:ext cx="3079750" cy="696913"/>
                </a:xfrm>
                <a:custGeom>
                  <a:avLst/>
                  <a:gdLst>
                    <a:gd name="T0" fmla="*/ 8214 w 8554"/>
                    <a:gd name="T1" fmla="*/ 695 h 1938"/>
                    <a:gd name="T2" fmla="*/ 8214 w 8554"/>
                    <a:gd name="T3" fmla="*/ 695 h 1938"/>
                    <a:gd name="T4" fmla="*/ 8071 w 8554"/>
                    <a:gd name="T5" fmla="*/ 1033 h 1938"/>
                    <a:gd name="T6" fmla="*/ 7140 w 8554"/>
                    <a:gd name="T7" fmla="*/ 1033 h 1938"/>
                    <a:gd name="T8" fmla="*/ 6495 w 8554"/>
                    <a:gd name="T9" fmla="*/ 974 h 1938"/>
                    <a:gd name="T10" fmla="*/ 6460 w 8554"/>
                    <a:gd name="T11" fmla="*/ 966 h 1938"/>
                    <a:gd name="T12" fmla="*/ 5814 w 8554"/>
                    <a:gd name="T13" fmla="*/ 907 h 1938"/>
                    <a:gd name="T14" fmla="*/ 2451 w 8554"/>
                    <a:gd name="T15" fmla="*/ 907 h 1938"/>
                    <a:gd name="T16" fmla="*/ 1806 w 8554"/>
                    <a:gd name="T17" fmla="*/ 966 h 1938"/>
                    <a:gd name="T18" fmla="*/ 1771 w 8554"/>
                    <a:gd name="T19" fmla="*/ 974 h 1938"/>
                    <a:gd name="T20" fmla="*/ 1126 w 8554"/>
                    <a:gd name="T21" fmla="*/ 1033 h 1938"/>
                    <a:gd name="T22" fmla="*/ 973 w 8554"/>
                    <a:gd name="T23" fmla="*/ 1033 h 1938"/>
                    <a:gd name="T24" fmla="*/ 488 w 8554"/>
                    <a:gd name="T25" fmla="*/ 1033 h 1938"/>
                    <a:gd name="T26" fmla="*/ 338 w 8554"/>
                    <a:gd name="T27" fmla="*/ 1033 h 1938"/>
                    <a:gd name="T28" fmla="*/ 0 w 8554"/>
                    <a:gd name="T29" fmla="*/ 1345 h 1938"/>
                    <a:gd name="T30" fmla="*/ 0 w 8554"/>
                    <a:gd name="T31" fmla="*/ 1465 h 1938"/>
                    <a:gd name="T32" fmla="*/ 0 w 8554"/>
                    <a:gd name="T33" fmla="*/ 1542 h 1938"/>
                    <a:gd name="T34" fmla="*/ 0 w 8554"/>
                    <a:gd name="T35" fmla="*/ 1625 h 1938"/>
                    <a:gd name="T36" fmla="*/ 338 w 8554"/>
                    <a:gd name="T37" fmla="*/ 1938 h 1938"/>
                    <a:gd name="T38" fmla="*/ 1123 w 8554"/>
                    <a:gd name="T39" fmla="*/ 1938 h 1938"/>
                    <a:gd name="T40" fmla="*/ 1767 w 8554"/>
                    <a:gd name="T41" fmla="*/ 1808 h 1938"/>
                    <a:gd name="T42" fmla="*/ 1802 w 8554"/>
                    <a:gd name="T43" fmla="*/ 1795 h 1938"/>
                    <a:gd name="T44" fmla="*/ 2447 w 8554"/>
                    <a:gd name="T45" fmla="*/ 1667 h 1938"/>
                    <a:gd name="T46" fmla="*/ 5811 w 8554"/>
                    <a:gd name="T47" fmla="*/ 1667 h 1938"/>
                    <a:gd name="T48" fmla="*/ 6457 w 8554"/>
                    <a:gd name="T49" fmla="*/ 1795 h 1938"/>
                    <a:gd name="T50" fmla="*/ 6493 w 8554"/>
                    <a:gd name="T51" fmla="*/ 1809 h 1938"/>
                    <a:gd name="T52" fmla="*/ 7138 w 8554"/>
                    <a:gd name="T53" fmla="*/ 1938 h 1938"/>
                    <a:gd name="T54" fmla="*/ 8215 w 8554"/>
                    <a:gd name="T55" fmla="*/ 1938 h 1938"/>
                    <a:gd name="T56" fmla="*/ 8554 w 8554"/>
                    <a:gd name="T57" fmla="*/ 1626 h 1938"/>
                    <a:gd name="T58" fmla="*/ 8554 w 8554"/>
                    <a:gd name="T59" fmla="*/ 1364 h 1938"/>
                    <a:gd name="T60" fmla="*/ 8554 w 8554"/>
                    <a:gd name="T61" fmla="*/ 893 h 1938"/>
                    <a:gd name="T62" fmla="*/ 8554 w 8554"/>
                    <a:gd name="T63" fmla="*/ 0 h 1938"/>
                    <a:gd name="T64" fmla="*/ 8214 w 8554"/>
                    <a:gd name="T65" fmla="*/ 695 h 1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554" h="1938">
                      <a:moveTo>
                        <a:pt x="8214" y="695"/>
                      </a:moveTo>
                      <a:lnTo>
                        <a:pt x="8214" y="695"/>
                      </a:lnTo>
                      <a:cubicBezTo>
                        <a:pt x="8214" y="878"/>
                        <a:pt x="8151" y="1033"/>
                        <a:pt x="8071" y="1033"/>
                      </a:cubicBezTo>
                      <a:lnTo>
                        <a:pt x="7140" y="1033"/>
                      </a:lnTo>
                      <a:cubicBezTo>
                        <a:pt x="6956" y="1033"/>
                        <a:pt x="6667" y="1006"/>
                        <a:pt x="6495" y="974"/>
                      </a:cubicBezTo>
                      <a:lnTo>
                        <a:pt x="6460" y="966"/>
                      </a:lnTo>
                      <a:cubicBezTo>
                        <a:pt x="6293" y="935"/>
                        <a:pt x="6000" y="907"/>
                        <a:pt x="5814" y="907"/>
                      </a:cubicBezTo>
                      <a:lnTo>
                        <a:pt x="2451" y="907"/>
                      </a:lnTo>
                      <a:cubicBezTo>
                        <a:pt x="2266" y="907"/>
                        <a:pt x="1977" y="935"/>
                        <a:pt x="1806" y="966"/>
                      </a:cubicBezTo>
                      <a:lnTo>
                        <a:pt x="1771" y="974"/>
                      </a:lnTo>
                      <a:cubicBezTo>
                        <a:pt x="1604" y="1005"/>
                        <a:pt x="1314" y="1033"/>
                        <a:pt x="1126" y="1033"/>
                      </a:cubicBezTo>
                      <a:lnTo>
                        <a:pt x="973" y="1033"/>
                      </a:lnTo>
                      <a:lnTo>
                        <a:pt x="488" y="1033"/>
                      </a:lnTo>
                      <a:lnTo>
                        <a:pt x="338" y="1033"/>
                      </a:lnTo>
                      <a:cubicBezTo>
                        <a:pt x="153" y="1033"/>
                        <a:pt x="0" y="1175"/>
                        <a:pt x="0" y="1345"/>
                      </a:cubicBezTo>
                      <a:lnTo>
                        <a:pt x="0" y="1465"/>
                      </a:lnTo>
                      <a:lnTo>
                        <a:pt x="0" y="1542"/>
                      </a:lnTo>
                      <a:lnTo>
                        <a:pt x="0" y="1625"/>
                      </a:lnTo>
                      <a:cubicBezTo>
                        <a:pt x="0" y="1800"/>
                        <a:pt x="153" y="1938"/>
                        <a:pt x="338" y="1938"/>
                      </a:cubicBezTo>
                      <a:lnTo>
                        <a:pt x="1123" y="1938"/>
                      </a:lnTo>
                      <a:cubicBezTo>
                        <a:pt x="1307" y="1938"/>
                        <a:pt x="1597" y="1879"/>
                        <a:pt x="1767" y="1808"/>
                      </a:cubicBezTo>
                      <a:lnTo>
                        <a:pt x="1802" y="1795"/>
                      </a:lnTo>
                      <a:cubicBezTo>
                        <a:pt x="1970" y="1727"/>
                        <a:pt x="2263" y="1667"/>
                        <a:pt x="2447" y="1667"/>
                      </a:cubicBezTo>
                      <a:lnTo>
                        <a:pt x="5811" y="1667"/>
                      </a:lnTo>
                      <a:cubicBezTo>
                        <a:pt x="5994" y="1667"/>
                        <a:pt x="6284" y="1727"/>
                        <a:pt x="6457" y="1795"/>
                      </a:cubicBezTo>
                      <a:lnTo>
                        <a:pt x="6493" y="1809"/>
                      </a:lnTo>
                      <a:cubicBezTo>
                        <a:pt x="6660" y="1879"/>
                        <a:pt x="6950" y="1938"/>
                        <a:pt x="7138" y="1938"/>
                      </a:cubicBezTo>
                      <a:lnTo>
                        <a:pt x="8215" y="1938"/>
                      </a:lnTo>
                      <a:cubicBezTo>
                        <a:pt x="8400" y="1938"/>
                        <a:pt x="8554" y="1795"/>
                        <a:pt x="8554" y="1626"/>
                      </a:cubicBezTo>
                      <a:lnTo>
                        <a:pt x="8554" y="1364"/>
                      </a:lnTo>
                      <a:lnTo>
                        <a:pt x="8554" y="893"/>
                      </a:lnTo>
                      <a:lnTo>
                        <a:pt x="8554" y="0"/>
                      </a:lnTo>
                      <a:cubicBezTo>
                        <a:pt x="8420" y="53"/>
                        <a:pt x="8214" y="199"/>
                        <a:pt x="8214" y="69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Hightlights"/>
                <p:cNvSpPr>
                  <a:spLocks noChangeArrowheads="1"/>
                </p:cNvSpPr>
                <p:nvPr/>
              </p:nvSpPr>
              <p:spPr bwMode="auto">
                <a:xfrm>
                  <a:off x="4365625" y="2574925"/>
                  <a:ext cx="2876550" cy="150814"/>
                </a:xfrm>
                <a:custGeom>
                  <a:avLst/>
                  <a:gdLst>
                    <a:gd name="connsiteX0" fmla="*/ 2582764 w 2876550"/>
                    <a:gd name="connsiteY0" fmla="*/ 12700 h 150814"/>
                    <a:gd name="connsiteX1" fmla="*/ 2837307 w 2876550"/>
                    <a:gd name="connsiteY1" fmla="*/ 12700 h 150814"/>
                    <a:gd name="connsiteX2" fmla="*/ 2876550 w 2876550"/>
                    <a:gd name="connsiteY2" fmla="*/ 77862 h 150814"/>
                    <a:gd name="connsiteX3" fmla="*/ 2837307 w 2876550"/>
                    <a:gd name="connsiteY3" fmla="*/ 144463 h 150814"/>
                    <a:gd name="connsiteX4" fmla="*/ 2304099 w 2876550"/>
                    <a:gd name="connsiteY4" fmla="*/ 144463 h 150814"/>
                    <a:gd name="connsiteX5" fmla="*/ 2263775 w 2876550"/>
                    <a:gd name="connsiteY5" fmla="*/ 105222 h 150814"/>
                    <a:gd name="connsiteX6" fmla="*/ 2299058 w 2876550"/>
                    <a:gd name="connsiteY6" fmla="*/ 67781 h 150814"/>
                    <a:gd name="connsiteX7" fmla="*/ 2414269 w 2876550"/>
                    <a:gd name="connsiteY7" fmla="*/ 37901 h 150814"/>
                    <a:gd name="connsiteX8" fmla="*/ 2582764 w 2876550"/>
                    <a:gd name="connsiteY8" fmla="*/ 12700 h 150814"/>
                    <a:gd name="connsiteX9" fmla="*/ 75407 w 2876550"/>
                    <a:gd name="connsiteY9" fmla="*/ 0 h 150814"/>
                    <a:gd name="connsiteX10" fmla="*/ 150814 w 2876550"/>
                    <a:gd name="connsiteY10" fmla="*/ 75407 h 150814"/>
                    <a:gd name="connsiteX11" fmla="*/ 75407 w 2876550"/>
                    <a:gd name="connsiteY11" fmla="*/ 150814 h 150814"/>
                    <a:gd name="connsiteX12" fmla="*/ 0 w 2876550"/>
                    <a:gd name="connsiteY12" fmla="*/ 75407 h 150814"/>
                    <a:gd name="connsiteX13" fmla="*/ 75407 w 2876550"/>
                    <a:gd name="connsiteY13" fmla="*/ 0 h 150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76550" h="150814">
                      <a:moveTo>
                        <a:pt x="2582764" y="12700"/>
                      </a:moveTo>
                      <a:lnTo>
                        <a:pt x="2837307" y="12700"/>
                      </a:lnTo>
                      <a:cubicBezTo>
                        <a:pt x="2876550" y="12700"/>
                        <a:pt x="2876550" y="55181"/>
                        <a:pt x="2876550" y="77862"/>
                      </a:cubicBezTo>
                      <a:cubicBezTo>
                        <a:pt x="2876550" y="100542"/>
                        <a:pt x="2874030" y="144463"/>
                        <a:pt x="2837307" y="144463"/>
                      </a:cubicBezTo>
                      <a:lnTo>
                        <a:pt x="2304099" y="144463"/>
                      </a:lnTo>
                      <a:cubicBezTo>
                        <a:pt x="2285377" y="144463"/>
                        <a:pt x="2263775" y="124303"/>
                        <a:pt x="2263775" y="105222"/>
                      </a:cubicBezTo>
                      <a:cubicBezTo>
                        <a:pt x="2264855" y="90462"/>
                        <a:pt x="2277456" y="67781"/>
                        <a:pt x="2299058" y="67781"/>
                      </a:cubicBezTo>
                      <a:cubicBezTo>
                        <a:pt x="2339022" y="67781"/>
                        <a:pt x="2384386" y="50141"/>
                        <a:pt x="2414269" y="37901"/>
                      </a:cubicBezTo>
                      <a:cubicBezTo>
                        <a:pt x="2449552" y="23860"/>
                        <a:pt x="2515078" y="12700"/>
                        <a:pt x="2582764" y="12700"/>
                      </a:cubicBezTo>
                      <a:close/>
                      <a:moveTo>
                        <a:pt x="75407" y="0"/>
                      </a:moveTo>
                      <a:cubicBezTo>
                        <a:pt x="117053" y="0"/>
                        <a:pt x="150814" y="33761"/>
                        <a:pt x="150814" y="75407"/>
                      </a:cubicBezTo>
                      <a:cubicBezTo>
                        <a:pt x="150814" y="117053"/>
                        <a:pt x="117053" y="150814"/>
                        <a:pt x="75407" y="150814"/>
                      </a:cubicBezTo>
                      <a:cubicBezTo>
                        <a:pt x="33761" y="150814"/>
                        <a:pt x="0" y="117053"/>
                        <a:pt x="0" y="75407"/>
                      </a:cubicBezTo>
                      <a:cubicBezTo>
                        <a:pt x="0" y="33761"/>
                        <a:pt x="33761" y="0"/>
                        <a:pt x="7540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8" name="R8"/>
              <p:cNvSpPr/>
              <p:nvPr/>
            </p:nvSpPr>
            <p:spPr>
              <a:xfrm rot="16200000">
                <a:off x="7522061" y="3934905"/>
                <a:ext cx="69905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189012" h="148344">
                    <a:moveTo>
                      <a:pt x="113333" y="83381"/>
                    </a:moveTo>
                    <a:lnTo>
                      <a:pt x="113333" y="129369"/>
                    </a:lnTo>
                    <a:lnTo>
                      <a:pt x="170259" y="129369"/>
                    </a:lnTo>
                    <a:lnTo>
                      <a:pt x="170259" y="83381"/>
                    </a:lnTo>
                    <a:close/>
                    <a:moveTo>
                      <a:pt x="18752" y="18975"/>
                    </a:moveTo>
                    <a:lnTo>
                      <a:pt x="18752" y="48667"/>
                    </a:lnTo>
                    <a:lnTo>
                      <a:pt x="66303" y="48667"/>
                    </a:lnTo>
                    <a:cubicBezTo>
                      <a:pt x="68907" y="48667"/>
                      <a:pt x="71121" y="47755"/>
                      <a:pt x="72944" y="45932"/>
                    </a:cubicBezTo>
                    <a:cubicBezTo>
                      <a:pt x="74768" y="44109"/>
                      <a:pt x="75679" y="41895"/>
                      <a:pt x="75679" y="39290"/>
                    </a:cubicBezTo>
                    <a:lnTo>
                      <a:pt x="75679" y="28352"/>
                    </a:lnTo>
                    <a:cubicBezTo>
                      <a:pt x="75679" y="25747"/>
                      <a:pt x="74768" y="23533"/>
                      <a:pt x="72944" y="21710"/>
                    </a:cubicBezTo>
                    <a:cubicBezTo>
                      <a:pt x="71121" y="19887"/>
                      <a:pt x="68907" y="18975"/>
                      <a:pt x="66303" y="18975"/>
                    </a:cubicBezTo>
                    <a:close/>
                    <a:moveTo>
                      <a:pt x="132085" y="18752"/>
                    </a:moveTo>
                    <a:lnTo>
                      <a:pt x="132085" y="64628"/>
                    </a:lnTo>
                    <a:lnTo>
                      <a:pt x="151507" y="64628"/>
                    </a:lnTo>
                    <a:lnTo>
                      <a:pt x="151507" y="18752"/>
                    </a:lnTo>
                    <a:close/>
                    <a:moveTo>
                      <a:pt x="122709" y="0"/>
                    </a:moveTo>
                    <a:lnTo>
                      <a:pt x="160883" y="0"/>
                    </a:lnTo>
                    <a:cubicBezTo>
                      <a:pt x="163488" y="0"/>
                      <a:pt x="165702" y="911"/>
                      <a:pt x="167525" y="2735"/>
                    </a:cubicBezTo>
                    <a:cubicBezTo>
                      <a:pt x="169348" y="4558"/>
                      <a:pt x="170259" y="6771"/>
                      <a:pt x="170259" y="9376"/>
                    </a:cubicBezTo>
                    <a:lnTo>
                      <a:pt x="170259" y="64628"/>
                    </a:lnTo>
                    <a:cubicBezTo>
                      <a:pt x="175320" y="64628"/>
                      <a:pt x="179710" y="66433"/>
                      <a:pt x="183431" y="70042"/>
                    </a:cubicBezTo>
                    <a:cubicBezTo>
                      <a:pt x="187151" y="73651"/>
                      <a:pt x="189012" y="78097"/>
                      <a:pt x="189012" y="83381"/>
                    </a:cubicBezTo>
                    <a:lnTo>
                      <a:pt x="189012" y="129369"/>
                    </a:lnTo>
                    <a:cubicBezTo>
                      <a:pt x="189012" y="134503"/>
                      <a:pt x="187151" y="138912"/>
                      <a:pt x="183431" y="142596"/>
                    </a:cubicBezTo>
                    <a:cubicBezTo>
                      <a:pt x="179710" y="146279"/>
                      <a:pt x="175320" y="148121"/>
                      <a:pt x="170259" y="148121"/>
                    </a:cubicBezTo>
                    <a:lnTo>
                      <a:pt x="113333" y="148121"/>
                    </a:lnTo>
                    <a:cubicBezTo>
                      <a:pt x="108049" y="148121"/>
                      <a:pt x="103566" y="146186"/>
                      <a:pt x="99882" y="142317"/>
                    </a:cubicBezTo>
                    <a:cubicBezTo>
                      <a:pt x="96199" y="138447"/>
                      <a:pt x="94357" y="134057"/>
                      <a:pt x="94357" y="129145"/>
                    </a:cubicBezTo>
                    <a:lnTo>
                      <a:pt x="94357" y="83381"/>
                    </a:lnTo>
                    <a:cubicBezTo>
                      <a:pt x="94357" y="78246"/>
                      <a:pt x="96217" y="73837"/>
                      <a:pt x="99938" y="70154"/>
                    </a:cubicBezTo>
                    <a:cubicBezTo>
                      <a:pt x="103659" y="66470"/>
                      <a:pt x="108124" y="64628"/>
                      <a:pt x="113333" y="64628"/>
                    </a:cubicBezTo>
                    <a:lnTo>
                      <a:pt x="113333" y="9376"/>
                    </a:lnTo>
                    <a:cubicBezTo>
                      <a:pt x="113333" y="6771"/>
                      <a:pt x="114226" y="4558"/>
                      <a:pt x="116012" y="2735"/>
                    </a:cubicBezTo>
                    <a:cubicBezTo>
                      <a:pt x="117798" y="911"/>
                      <a:pt x="120030" y="0"/>
                      <a:pt x="122709" y="0"/>
                    </a:cubicBezTo>
                    <a:close/>
                    <a:moveTo>
                      <a:pt x="0" y="0"/>
                    </a:moveTo>
                    <a:lnTo>
                      <a:pt x="66303" y="0"/>
                    </a:lnTo>
                    <a:cubicBezTo>
                      <a:pt x="73968" y="0"/>
                      <a:pt x="80572" y="2790"/>
                      <a:pt x="86116" y="8371"/>
                    </a:cubicBezTo>
                    <a:cubicBezTo>
                      <a:pt x="91660" y="13952"/>
                      <a:pt x="94431" y="20613"/>
                      <a:pt x="94431" y="28352"/>
                    </a:cubicBezTo>
                    <a:lnTo>
                      <a:pt x="94431" y="39067"/>
                    </a:lnTo>
                    <a:cubicBezTo>
                      <a:pt x="94431" y="46881"/>
                      <a:pt x="91678" y="53559"/>
                      <a:pt x="86172" y="59103"/>
                    </a:cubicBezTo>
                    <a:cubicBezTo>
                      <a:pt x="80665" y="64647"/>
                      <a:pt x="74042" y="67419"/>
                      <a:pt x="66303" y="67419"/>
                    </a:cubicBezTo>
                    <a:lnTo>
                      <a:pt x="54360" y="67419"/>
                    </a:lnTo>
                    <a:lnTo>
                      <a:pt x="92651" y="133275"/>
                    </a:lnTo>
                    <a:cubicBezTo>
                      <a:pt x="93838" y="135210"/>
                      <a:pt x="94431" y="137145"/>
                      <a:pt x="94431" y="139080"/>
                    </a:cubicBezTo>
                    <a:cubicBezTo>
                      <a:pt x="94431" y="141610"/>
                      <a:pt x="93461" y="143786"/>
                      <a:pt x="91521" y="145610"/>
                    </a:cubicBezTo>
                    <a:cubicBezTo>
                      <a:pt x="89580" y="147433"/>
                      <a:pt x="87378" y="148344"/>
                      <a:pt x="84916" y="148344"/>
                    </a:cubicBezTo>
                    <a:cubicBezTo>
                      <a:pt x="81183" y="148362"/>
                      <a:pt x="78354" y="146696"/>
                      <a:pt x="76427" y="143346"/>
                    </a:cubicBezTo>
                    <a:lnTo>
                      <a:pt x="32524" y="67419"/>
                    </a:lnTo>
                    <a:lnTo>
                      <a:pt x="18976" y="67419"/>
                    </a:lnTo>
                    <a:lnTo>
                      <a:pt x="18976" y="138968"/>
                    </a:lnTo>
                    <a:cubicBezTo>
                      <a:pt x="18976" y="141573"/>
                      <a:pt x="18027" y="143786"/>
                      <a:pt x="16129" y="145610"/>
                    </a:cubicBezTo>
                    <a:cubicBezTo>
                      <a:pt x="14232" y="147433"/>
                      <a:pt x="11981" y="148344"/>
                      <a:pt x="9376" y="148344"/>
                    </a:cubicBezTo>
                    <a:cubicBezTo>
                      <a:pt x="6772" y="148344"/>
                      <a:pt x="4558" y="147433"/>
                      <a:pt x="2735" y="145610"/>
                    </a:cubicBezTo>
                    <a:cubicBezTo>
                      <a:pt x="912" y="143786"/>
                      <a:pt x="0" y="141573"/>
                      <a:pt x="0" y="1389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hip Socket"/>
            <p:cNvSpPr/>
            <p:nvPr/>
          </p:nvSpPr>
          <p:spPr>
            <a:xfrm>
              <a:off x="1102903" y="3619092"/>
              <a:ext cx="2172139" cy="1058919"/>
            </a:xfrm>
            <a:custGeom>
              <a:avLst/>
              <a:gdLst>
                <a:gd name="connsiteX0" fmla="*/ 0 w 731520"/>
                <a:gd name="connsiteY0" fmla="*/ 0 h 356616"/>
                <a:gd name="connsiteX1" fmla="*/ 731520 w 731520"/>
                <a:gd name="connsiteY1" fmla="*/ 0 h 356616"/>
                <a:gd name="connsiteX2" fmla="*/ 731520 w 731520"/>
                <a:gd name="connsiteY2" fmla="*/ 356616 h 356616"/>
                <a:gd name="connsiteX3" fmla="*/ 0 w 731520"/>
                <a:gd name="connsiteY3" fmla="*/ 356616 h 356616"/>
                <a:gd name="connsiteX4" fmla="*/ 0 w 731520"/>
                <a:gd name="connsiteY4" fmla="*/ 214083 h 356616"/>
                <a:gd name="connsiteX5" fmla="*/ 30303 w 731520"/>
                <a:gd name="connsiteY5" fmla="*/ 214083 h 356616"/>
                <a:gd name="connsiteX6" fmla="*/ 30303 w 731520"/>
                <a:gd name="connsiteY6" fmla="*/ 142533 h 356616"/>
                <a:gd name="connsiteX7" fmla="*/ 0 w 731520"/>
                <a:gd name="connsiteY7" fmla="*/ 142533 h 3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520" h="356616">
                  <a:moveTo>
                    <a:pt x="0" y="0"/>
                  </a:moveTo>
                  <a:lnTo>
                    <a:pt x="731520" y="0"/>
                  </a:lnTo>
                  <a:lnTo>
                    <a:pt x="731520" y="356616"/>
                  </a:lnTo>
                  <a:lnTo>
                    <a:pt x="0" y="356616"/>
                  </a:lnTo>
                  <a:lnTo>
                    <a:pt x="0" y="214083"/>
                  </a:lnTo>
                  <a:lnTo>
                    <a:pt x="30303" y="214083"/>
                  </a:lnTo>
                  <a:lnTo>
                    <a:pt x="30303" y="142533"/>
                  </a:lnTo>
                  <a:lnTo>
                    <a:pt x="0" y="1425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2" name="ULN2003"/>
            <p:cNvGrpSpPr/>
            <p:nvPr/>
          </p:nvGrpSpPr>
          <p:grpSpPr>
            <a:xfrm>
              <a:off x="1159978" y="3737795"/>
              <a:ext cx="2065956" cy="821508"/>
              <a:chOff x="5500785" y="4031205"/>
              <a:chExt cx="695760" cy="276663"/>
            </a:xfrm>
          </p:grpSpPr>
          <p:sp>
            <p:nvSpPr>
              <p:cNvPr id="513" name="Chip Body"/>
              <p:cNvSpPr/>
              <p:nvPr/>
            </p:nvSpPr>
            <p:spPr>
              <a:xfrm>
                <a:off x="5501601" y="4060140"/>
                <a:ext cx="694944" cy="219456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hip Notch"/>
              <p:cNvSpPr/>
              <p:nvPr/>
            </p:nvSpPr>
            <p:spPr>
              <a:xfrm>
                <a:off x="5501370" y="4118913"/>
                <a:ext cx="49527" cy="101913"/>
              </a:xfrm>
              <a:custGeom>
                <a:avLst/>
                <a:gdLst>
                  <a:gd name="connsiteX0" fmla="*/ 0 w 49527"/>
                  <a:gd name="connsiteY0" fmla="*/ 0 h 101913"/>
                  <a:gd name="connsiteX1" fmla="*/ 18184 w 49527"/>
                  <a:gd name="connsiteY1" fmla="*/ 3671 h 101913"/>
                  <a:gd name="connsiteX2" fmla="*/ 49527 w 49527"/>
                  <a:gd name="connsiteY2" fmla="*/ 50956 h 101913"/>
                  <a:gd name="connsiteX3" fmla="*/ 18184 w 49527"/>
                  <a:gd name="connsiteY3" fmla="*/ 98241 h 101913"/>
                  <a:gd name="connsiteX4" fmla="*/ 0 w 49527"/>
                  <a:gd name="connsiteY4" fmla="*/ 101913 h 10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7" h="101913">
                    <a:moveTo>
                      <a:pt x="0" y="0"/>
                    </a:moveTo>
                    <a:lnTo>
                      <a:pt x="18184" y="3671"/>
                    </a:lnTo>
                    <a:cubicBezTo>
                      <a:pt x="36603" y="11462"/>
                      <a:pt x="49527" y="29700"/>
                      <a:pt x="49527" y="50956"/>
                    </a:cubicBezTo>
                    <a:cubicBezTo>
                      <a:pt x="49527" y="72213"/>
                      <a:pt x="36603" y="90451"/>
                      <a:pt x="18184" y="98241"/>
                    </a:cubicBezTo>
                    <a:lnTo>
                      <a:pt x="0" y="101913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hip Label"/>
              <p:cNvSpPr txBox="1"/>
              <p:nvPr/>
            </p:nvSpPr>
            <p:spPr>
              <a:xfrm>
                <a:off x="5620127" y="4129247"/>
                <a:ext cx="499863" cy="82978"/>
              </a:xfrm>
              <a:custGeom>
                <a:avLst/>
                <a:gdLst/>
                <a:ahLst/>
                <a:cxnLst/>
                <a:rect l="l" t="t" r="r" b="b"/>
                <a:pathLst>
                  <a:path w="894977" h="148568">
                    <a:moveTo>
                      <a:pt x="685279" y="18976"/>
                    </a:moveTo>
                    <a:lnTo>
                      <a:pt x="685279" y="129593"/>
                    </a:lnTo>
                    <a:lnTo>
                      <a:pt x="742429" y="129593"/>
                    </a:lnTo>
                    <a:lnTo>
                      <a:pt x="742429" y="18976"/>
                    </a:lnTo>
                    <a:close/>
                    <a:moveTo>
                      <a:pt x="551929" y="18976"/>
                    </a:moveTo>
                    <a:lnTo>
                      <a:pt x="551929" y="129593"/>
                    </a:lnTo>
                    <a:lnTo>
                      <a:pt x="609079" y="129593"/>
                    </a:lnTo>
                    <a:lnTo>
                      <a:pt x="609079" y="18976"/>
                    </a:lnTo>
                    <a:close/>
                    <a:moveTo>
                      <a:pt x="809029" y="224"/>
                    </a:moveTo>
                    <a:lnTo>
                      <a:pt x="876002" y="224"/>
                    </a:lnTo>
                    <a:cubicBezTo>
                      <a:pt x="881211" y="224"/>
                      <a:pt x="885638" y="2065"/>
                      <a:pt x="889285" y="5749"/>
                    </a:cubicBezTo>
                    <a:cubicBezTo>
                      <a:pt x="892931" y="9432"/>
                      <a:pt x="894754" y="13841"/>
                      <a:pt x="894754" y="18976"/>
                    </a:cubicBezTo>
                    <a:lnTo>
                      <a:pt x="894754" y="54137"/>
                    </a:lnTo>
                    <a:cubicBezTo>
                      <a:pt x="894754" y="62322"/>
                      <a:pt x="892224" y="68945"/>
                      <a:pt x="887164" y="74005"/>
                    </a:cubicBezTo>
                    <a:cubicBezTo>
                      <a:pt x="892373" y="79810"/>
                      <a:pt x="894977" y="86135"/>
                      <a:pt x="894977" y="92981"/>
                    </a:cubicBezTo>
                    <a:lnTo>
                      <a:pt x="894977" y="129593"/>
                    </a:lnTo>
                    <a:cubicBezTo>
                      <a:pt x="894977" y="134727"/>
                      <a:pt x="893117" y="139136"/>
                      <a:pt x="889396" y="142820"/>
                    </a:cubicBezTo>
                    <a:cubicBezTo>
                      <a:pt x="885676" y="146503"/>
                      <a:pt x="881211" y="148345"/>
                      <a:pt x="876002" y="148345"/>
                    </a:cubicBezTo>
                    <a:lnTo>
                      <a:pt x="809699" y="148345"/>
                    </a:lnTo>
                    <a:cubicBezTo>
                      <a:pt x="807094" y="148345"/>
                      <a:pt x="804881" y="147433"/>
                      <a:pt x="803057" y="145610"/>
                    </a:cubicBezTo>
                    <a:cubicBezTo>
                      <a:pt x="801234" y="143787"/>
                      <a:pt x="800323" y="141573"/>
                      <a:pt x="800323" y="138969"/>
                    </a:cubicBezTo>
                    <a:cubicBezTo>
                      <a:pt x="800323" y="136364"/>
                      <a:pt x="801234" y="134151"/>
                      <a:pt x="803057" y="132327"/>
                    </a:cubicBezTo>
                    <a:cubicBezTo>
                      <a:pt x="804881" y="130504"/>
                      <a:pt x="807094" y="129593"/>
                      <a:pt x="809699" y="129593"/>
                    </a:cubicBezTo>
                    <a:lnTo>
                      <a:pt x="875779" y="129593"/>
                    </a:lnTo>
                    <a:lnTo>
                      <a:pt x="875779" y="92981"/>
                    </a:lnTo>
                    <a:cubicBezTo>
                      <a:pt x="875779" y="90376"/>
                      <a:pt x="874867" y="88125"/>
                      <a:pt x="873044" y="86228"/>
                    </a:cubicBezTo>
                    <a:cubicBezTo>
                      <a:pt x="871221" y="84330"/>
                      <a:pt x="869007" y="83382"/>
                      <a:pt x="866402" y="83382"/>
                    </a:cubicBezTo>
                    <a:lnTo>
                      <a:pt x="828675" y="83382"/>
                    </a:lnTo>
                    <a:cubicBezTo>
                      <a:pt x="826070" y="83382"/>
                      <a:pt x="823856" y="82489"/>
                      <a:pt x="822033" y="80703"/>
                    </a:cubicBezTo>
                    <a:cubicBezTo>
                      <a:pt x="820210" y="78917"/>
                      <a:pt x="819298" y="76684"/>
                      <a:pt x="819298" y="74005"/>
                    </a:cubicBezTo>
                    <a:cubicBezTo>
                      <a:pt x="819298" y="71401"/>
                      <a:pt x="820210" y="69187"/>
                      <a:pt x="822033" y="67364"/>
                    </a:cubicBezTo>
                    <a:cubicBezTo>
                      <a:pt x="823856" y="65541"/>
                      <a:pt x="826070" y="64629"/>
                      <a:pt x="828675" y="64629"/>
                    </a:cubicBezTo>
                    <a:lnTo>
                      <a:pt x="866626" y="64629"/>
                    </a:lnTo>
                    <a:cubicBezTo>
                      <a:pt x="869156" y="64629"/>
                      <a:pt x="871351" y="63717"/>
                      <a:pt x="873211" y="61894"/>
                    </a:cubicBezTo>
                    <a:cubicBezTo>
                      <a:pt x="875072" y="60071"/>
                      <a:pt x="876002" y="57857"/>
                      <a:pt x="876002" y="55253"/>
                    </a:cubicBezTo>
                    <a:lnTo>
                      <a:pt x="876002" y="18976"/>
                    </a:lnTo>
                    <a:lnTo>
                      <a:pt x="809029" y="18976"/>
                    </a:lnTo>
                    <a:cubicBezTo>
                      <a:pt x="806425" y="18976"/>
                      <a:pt x="804211" y="18064"/>
                      <a:pt x="802388" y="16241"/>
                    </a:cubicBezTo>
                    <a:cubicBezTo>
                      <a:pt x="800565" y="14418"/>
                      <a:pt x="799653" y="12204"/>
                      <a:pt x="799653" y="9600"/>
                    </a:cubicBezTo>
                    <a:cubicBezTo>
                      <a:pt x="799653" y="6995"/>
                      <a:pt x="800565" y="4782"/>
                      <a:pt x="802388" y="2958"/>
                    </a:cubicBezTo>
                    <a:cubicBezTo>
                      <a:pt x="804211" y="1135"/>
                      <a:pt x="806425" y="224"/>
                      <a:pt x="809029" y="224"/>
                    </a:cubicBezTo>
                    <a:close/>
                    <a:moveTo>
                      <a:pt x="408756" y="224"/>
                    </a:moveTo>
                    <a:lnTo>
                      <a:pt x="475729" y="224"/>
                    </a:lnTo>
                    <a:cubicBezTo>
                      <a:pt x="480938" y="224"/>
                      <a:pt x="485402" y="2065"/>
                      <a:pt x="489123" y="5749"/>
                    </a:cubicBezTo>
                    <a:cubicBezTo>
                      <a:pt x="492844" y="9432"/>
                      <a:pt x="494704" y="13841"/>
                      <a:pt x="494704" y="18976"/>
                    </a:cubicBezTo>
                    <a:lnTo>
                      <a:pt x="494704" y="64629"/>
                    </a:lnTo>
                    <a:cubicBezTo>
                      <a:pt x="494704" y="69912"/>
                      <a:pt x="492844" y="74396"/>
                      <a:pt x="489123" y="78080"/>
                    </a:cubicBezTo>
                    <a:cubicBezTo>
                      <a:pt x="485402" y="81763"/>
                      <a:pt x="480938" y="83605"/>
                      <a:pt x="475729" y="83605"/>
                    </a:cubicBezTo>
                    <a:lnTo>
                      <a:pt x="418802" y="83605"/>
                    </a:lnTo>
                    <a:lnTo>
                      <a:pt x="418802" y="129593"/>
                    </a:lnTo>
                    <a:lnTo>
                      <a:pt x="485328" y="129593"/>
                    </a:lnTo>
                    <a:cubicBezTo>
                      <a:pt x="487858" y="129593"/>
                      <a:pt x="490053" y="130504"/>
                      <a:pt x="491914" y="132327"/>
                    </a:cubicBezTo>
                    <a:cubicBezTo>
                      <a:pt x="493774" y="134151"/>
                      <a:pt x="494704" y="136364"/>
                      <a:pt x="494704" y="138969"/>
                    </a:cubicBezTo>
                    <a:cubicBezTo>
                      <a:pt x="494704" y="141573"/>
                      <a:pt x="493774" y="143787"/>
                      <a:pt x="491914" y="145610"/>
                    </a:cubicBezTo>
                    <a:cubicBezTo>
                      <a:pt x="490053" y="147433"/>
                      <a:pt x="487858" y="148345"/>
                      <a:pt x="485328" y="148345"/>
                    </a:cubicBezTo>
                    <a:lnTo>
                      <a:pt x="400050" y="148345"/>
                    </a:lnTo>
                    <a:lnTo>
                      <a:pt x="400050" y="83605"/>
                    </a:lnTo>
                    <a:cubicBezTo>
                      <a:pt x="400050" y="78396"/>
                      <a:pt x="401891" y="73931"/>
                      <a:pt x="405575" y="70210"/>
                    </a:cubicBezTo>
                    <a:cubicBezTo>
                      <a:pt x="409258" y="66489"/>
                      <a:pt x="413667" y="64629"/>
                      <a:pt x="418802" y="64629"/>
                    </a:cubicBezTo>
                    <a:lnTo>
                      <a:pt x="475729" y="64629"/>
                    </a:lnTo>
                    <a:lnTo>
                      <a:pt x="475729" y="18976"/>
                    </a:lnTo>
                    <a:lnTo>
                      <a:pt x="408756" y="18976"/>
                    </a:lnTo>
                    <a:cubicBezTo>
                      <a:pt x="406077" y="18976"/>
                      <a:pt x="403845" y="18064"/>
                      <a:pt x="402059" y="16241"/>
                    </a:cubicBezTo>
                    <a:cubicBezTo>
                      <a:pt x="400273" y="14418"/>
                      <a:pt x="399380" y="12204"/>
                      <a:pt x="399380" y="9600"/>
                    </a:cubicBezTo>
                    <a:cubicBezTo>
                      <a:pt x="399380" y="6995"/>
                      <a:pt x="400273" y="4782"/>
                      <a:pt x="402059" y="2958"/>
                    </a:cubicBezTo>
                    <a:cubicBezTo>
                      <a:pt x="403845" y="1135"/>
                      <a:pt x="406077" y="224"/>
                      <a:pt x="408756" y="224"/>
                    </a:cubicBezTo>
                    <a:close/>
                    <a:moveTo>
                      <a:pt x="266923" y="224"/>
                    </a:moveTo>
                    <a:lnTo>
                      <a:pt x="291699" y="224"/>
                    </a:lnTo>
                    <a:lnTo>
                      <a:pt x="342379" y="115194"/>
                    </a:lnTo>
                    <a:lnTo>
                      <a:pt x="342379" y="9823"/>
                    </a:lnTo>
                    <a:cubicBezTo>
                      <a:pt x="342379" y="7219"/>
                      <a:pt x="343327" y="4968"/>
                      <a:pt x="345225" y="3070"/>
                    </a:cubicBezTo>
                    <a:cubicBezTo>
                      <a:pt x="347123" y="1172"/>
                      <a:pt x="349374" y="224"/>
                      <a:pt x="351978" y="224"/>
                    </a:cubicBezTo>
                    <a:cubicBezTo>
                      <a:pt x="354583" y="224"/>
                      <a:pt x="356796" y="1154"/>
                      <a:pt x="358620" y="3014"/>
                    </a:cubicBezTo>
                    <a:cubicBezTo>
                      <a:pt x="360443" y="4875"/>
                      <a:pt x="361354" y="7144"/>
                      <a:pt x="361354" y="9823"/>
                    </a:cubicBezTo>
                    <a:lnTo>
                      <a:pt x="361354" y="148568"/>
                    </a:lnTo>
                    <a:lnTo>
                      <a:pt x="336206" y="148568"/>
                    </a:lnTo>
                    <a:lnTo>
                      <a:pt x="285675" y="33375"/>
                    </a:lnTo>
                    <a:lnTo>
                      <a:pt x="285675" y="139192"/>
                    </a:lnTo>
                    <a:cubicBezTo>
                      <a:pt x="285675" y="141797"/>
                      <a:pt x="284764" y="144010"/>
                      <a:pt x="282940" y="145834"/>
                    </a:cubicBezTo>
                    <a:cubicBezTo>
                      <a:pt x="281117" y="147657"/>
                      <a:pt x="278903" y="148568"/>
                      <a:pt x="276299" y="148568"/>
                    </a:cubicBezTo>
                    <a:cubicBezTo>
                      <a:pt x="273695" y="148568"/>
                      <a:pt x="271481" y="147657"/>
                      <a:pt x="269658" y="145834"/>
                    </a:cubicBezTo>
                    <a:cubicBezTo>
                      <a:pt x="267834" y="144010"/>
                      <a:pt x="266923" y="141797"/>
                      <a:pt x="266923" y="139192"/>
                    </a:cubicBezTo>
                    <a:close/>
                    <a:moveTo>
                      <a:pt x="142949" y="224"/>
                    </a:moveTo>
                    <a:cubicBezTo>
                      <a:pt x="145479" y="224"/>
                      <a:pt x="147674" y="1154"/>
                      <a:pt x="149535" y="3014"/>
                    </a:cubicBezTo>
                    <a:cubicBezTo>
                      <a:pt x="151395" y="4875"/>
                      <a:pt x="152325" y="7070"/>
                      <a:pt x="152325" y="9600"/>
                    </a:cubicBezTo>
                    <a:lnTo>
                      <a:pt x="152325" y="129816"/>
                    </a:lnTo>
                    <a:lnTo>
                      <a:pt x="218628" y="129816"/>
                    </a:lnTo>
                    <a:cubicBezTo>
                      <a:pt x="221233" y="129816"/>
                      <a:pt x="223484" y="130727"/>
                      <a:pt x="225381" y="132551"/>
                    </a:cubicBezTo>
                    <a:cubicBezTo>
                      <a:pt x="227279" y="134374"/>
                      <a:pt x="228228" y="136588"/>
                      <a:pt x="228228" y="139192"/>
                    </a:cubicBezTo>
                    <a:cubicBezTo>
                      <a:pt x="228228" y="141797"/>
                      <a:pt x="227279" y="144010"/>
                      <a:pt x="225381" y="145834"/>
                    </a:cubicBezTo>
                    <a:cubicBezTo>
                      <a:pt x="223484" y="147657"/>
                      <a:pt x="221233" y="148568"/>
                      <a:pt x="218628" y="148568"/>
                    </a:cubicBezTo>
                    <a:lnTo>
                      <a:pt x="133573" y="148568"/>
                    </a:lnTo>
                    <a:lnTo>
                      <a:pt x="133573" y="9600"/>
                    </a:lnTo>
                    <a:cubicBezTo>
                      <a:pt x="133573" y="7070"/>
                      <a:pt x="134503" y="4875"/>
                      <a:pt x="136363" y="3014"/>
                    </a:cubicBezTo>
                    <a:cubicBezTo>
                      <a:pt x="138224" y="1154"/>
                      <a:pt x="140419" y="224"/>
                      <a:pt x="142949" y="224"/>
                    </a:cubicBezTo>
                    <a:close/>
                    <a:moveTo>
                      <a:pt x="9376" y="224"/>
                    </a:moveTo>
                    <a:cubicBezTo>
                      <a:pt x="11906" y="224"/>
                      <a:pt x="14101" y="1154"/>
                      <a:pt x="15961" y="3014"/>
                    </a:cubicBezTo>
                    <a:cubicBezTo>
                      <a:pt x="17822" y="4875"/>
                      <a:pt x="18752" y="7070"/>
                      <a:pt x="18752" y="9600"/>
                    </a:cubicBezTo>
                    <a:lnTo>
                      <a:pt x="18752" y="120440"/>
                    </a:lnTo>
                    <a:cubicBezTo>
                      <a:pt x="18752" y="122895"/>
                      <a:pt x="19682" y="125035"/>
                      <a:pt x="21542" y="126858"/>
                    </a:cubicBezTo>
                    <a:cubicBezTo>
                      <a:pt x="23403" y="128681"/>
                      <a:pt x="25598" y="129593"/>
                      <a:pt x="28128" y="129593"/>
                    </a:cubicBezTo>
                    <a:lnTo>
                      <a:pt x="66526" y="129593"/>
                    </a:lnTo>
                    <a:cubicBezTo>
                      <a:pt x="69130" y="129593"/>
                      <a:pt x="71344" y="128700"/>
                      <a:pt x="73167" y="126914"/>
                    </a:cubicBezTo>
                    <a:cubicBezTo>
                      <a:pt x="74990" y="125128"/>
                      <a:pt x="75902" y="122970"/>
                      <a:pt x="75902" y="120440"/>
                    </a:cubicBezTo>
                    <a:lnTo>
                      <a:pt x="75902" y="9823"/>
                    </a:lnTo>
                    <a:cubicBezTo>
                      <a:pt x="75902" y="7144"/>
                      <a:pt x="76814" y="4875"/>
                      <a:pt x="78637" y="3014"/>
                    </a:cubicBezTo>
                    <a:cubicBezTo>
                      <a:pt x="80460" y="1154"/>
                      <a:pt x="82674" y="224"/>
                      <a:pt x="85278" y="224"/>
                    </a:cubicBezTo>
                    <a:cubicBezTo>
                      <a:pt x="87883" y="224"/>
                      <a:pt x="90096" y="1154"/>
                      <a:pt x="91920" y="3014"/>
                    </a:cubicBezTo>
                    <a:cubicBezTo>
                      <a:pt x="93743" y="4875"/>
                      <a:pt x="94654" y="7144"/>
                      <a:pt x="94654" y="9823"/>
                    </a:cubicBezTo>
                    <a:lnTo>
                      <a:pt x="94654" y="120216"/>
                    </a:lnTo>
                    <a:cubicBezTo>
                      <a:pt x="94654" y="127956"/>
                      <a:pt x="91882" y="134616"/>
                      <a:pt x="86339" y="140197"/>
                    </a:cubicBezTo>
                    <a:cubicBezTo>
                      <a:pt x="80795" y="145778"/>
                      <a:pt x="74190" y="148568"/>
                      <a:pt x="66526" y="148568"/>
                    </a:cubicBezTo>
                    <a:lnTo>
                      <a:pt x="28128" y="148568"/>
                    </a:lnTo>
                    <a:cubicBezTo>
                      <a:pt x="20389" y="148568"/>
                      <a:pt x="13766" y="145815"/>
                      <a:pt x="8260" y="140308"/>
                    </a:cubicBezTo>
                    <a:cubicBezTo>
                      <a:pt x="2753" y="134802"/>
                      <a:pt x="0" y="128179"/>
                      <a:pt x="0" y="120440"/>
                    </a:cubicBezTo>
                    <a:lnTo>
                      <a:pt x="0" y="9823"/>
                    </a:lnTo>
                    <a:cubicBezTo>
                      <a:pt x="0" y="7219"/>
                      <a:pt x="930" y="4968"/>
                      <a:pt x="2790" y="3070"/>
                    </a:cubicBezTo>
                    <a:cubicBezTo>
                      <a:pt x="4650" y="1172"/>
                      <a:pt x="6846" y="224"/>
                      <a:pt x="9376" y="224"/>
                    </a:cubicBezTo>
                    <a:close/>
                    <a:moveTo>
                      <a:pt x="684609" y="0"/>
                    </a:moveTo>
                    <a:lnTo>
                      <a:pt x="743098" y="0"/>
                    </a:lnTo>
                    <a:cubicBezTo>
                      <a:pt x="747935" y="0"/>
                      <a:pt x="752121" y="1786"/>
                      <a:pt x="755656" y="5358"/>
                    </a:cubicBezTo>
                    <a:cubicBezTo>
                      <a:pt x="759190" y="8930"/>
                      <a:pt x="760958" y="13172"/>
                      <a:pt x="760958" y="18083"/>
                    </a:cubicBezTo>
                    <a:lnTo>
                      <a:pt x="760958" y="130262"/>
                    </a:lnTo>
                    <a:cubicBezTo>
                      <a:pt x="760958" y="135248"/>
                      <a:pt x="759190" y="139508"/>
                      <a:pt x="755656" y="143043"/>
                    </a:cubicBezTo>
                    <a:cubicBezTo>
                      <a:pt x="752121" y="146578"/>
                      <a:pt x="747861" y="148345"/>
                      <a:pt x="742875" y="148345"/>
                    </a:cubicBezTo>
                    <a:lnTo>
                      <a:pt x="684609" y="148345"/>
                    </a:lnTo>
                    <a:cubicBezTo>
                      <a:pt x="679549" y="148345"/>
                      <a:pt x="675270" y="146578"/>
                      <a:pt x="671772" y="143043"/>
                    </a:cubicBezTo>
                    <a:cubicBezTo>
                      <a:pt x="668275" y="139508"/>
                      <a:pt x="666526" y="135248"/>
                      <a:pt x="666526" y="130262"/>
                    </a:cubicBezTo>
                    <a:lnTo>
                      <a:pt x="666526" y="18083"/>
                    </a:lnTo>
                    <a:cubicBezTo>
                      <a:pt x="666526" y="13172"/>
                      <a:pt x="668312" y="8930"/>
                      <a:pt x="671884" y="5358"/>
                    </a:cubicBezTo>
                    <a:cubicBezTo>
                      <a:pt x="675456" y="1786"/>
                      <a:pt x="679698" y="0"/>
                      <a:pt x="684609" y="0"/>
                    </a:cubicBezTo>
                    <a:close/>
                    <a:moveTo>
                      <a:pt x="551259" y="0"/>
                    </a:moveTo>
                    <a:lnTo>
                      <a:pt x="609748" y="0"/>
                    </a:lnTo>
                    <a:cubicBezTo>
                      <a:pt x="614585" y="0"/>
                      <a:pt x="618771" y="1786"/>
                      <a:pt x="622306" y="5358"/>
                    </a:cubicBezTo>
                    <a:cubicBezTo>
                      <a:pt x="625840" y="8930"/>
                      <a:pt x="627608" y="13172"/>
                      <a:pt x="627608" y="18083"/>
                    </a:cubicBezTo>
                    <a:lnTo>
                      <a:pt x="627608" y="130262"/>
                    </a:lnTo>
                    <a:cubicBezTo>
                      <a:pt x="627608" y="135248"/>
                      <a:pt x="625840" y="139508"/>
                      <a:pt x="622306" y="143043"/>
                    </a:cubicBezTo>
                    <a:cubicBezTo>
                      <a:pt x="618771" y="146578"/>
                      <a:pt x="614511" y="148345"/>
                      <a:pt x="609525" y="148345"/>
                    </a:cubicBezTo>
                    <a:lnTo>
                      <a:pt x="551259" y="148345"/>
                    </a:lnTo>
                    <a:cubicBezTo>
                      <a:pt x="546199" y="148345"/>
                      <a:pt x="541920" y="146578"/>
                      <a:pt x="538422" y="143043"/>
                    </a:cubicBezTo>
                    <a:cubicBezTo>
                      <a:pt x="534925" y="139508"/>
                      <a:pt x="533176" y="135248"/>
                      <a:pt x="533176" y="130262"/>
                    </a:cubicBezTo>
                    <a:lnTo>
                      <a:pt x="533176" y="18083"/>
                    </a:lnTo>
                    <a:cubicBezTo>
                      <a:pt x="533176" y="13172"/>
                      <a:pt x="534962" y="8930"/>
                      <a:pt x="538534" y="5358"/>
                    </a:cubicBezTo>
                    <a:cubicBezTo>
                      <a:pt x="542106" y="1786"/>
                      <a:pt x="546348" y="0"/>
                      <a:pt x="5512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OCR A Extended" panose="02010509020102010303" pitchFamily="50" charset="0"/>
                </a:endParaRPr>
              </a:p>
            </p:txBody>
          </p:sp>
          <p:sp>
            <p:nvSpPr>
              <p:cNvPr id="516" name="Chip Pins"/>
              <p:cNvSpPr/>
              <p:nvPr/>
            </p:nvSpPr>
            <p:spPr>
              <a:xfrm>
                <a:off x="5500785" y="4031205"/>
                <a:ext cx="692452" cy="276663"/>
              </a:xfrm>
              <a:custGeom>
                <a:avLst/>
                <a:gdLst>
                  <a:gd name="connsiteX0" fmla="*/ 660448 w 692452"/>
                  <a:gd name="connsiteY0" fmla="*/ 249231 h 276663"/>
                  <a:gd name="connsiteX1" fmla="*/ 687880 w 692452"/>
                  <a:gd name="connsiteY1" fmla="*/ 249231 h 276663"/>
                  <a:gd name="connsiteX2" fmla="*/ 692452 w 692452"/>
                  <a:gd name="connsiteY2" fmla="*/ 253803 h 276663"/>
                  <a:gd name="connsiteX3" fmla="*/ 692452 w 692452"/>
                  <a:gd name="connsiteY3" fmla="*/ 272091 h 276663"/>
                  <a:gd name="connsiteX4" fmla="*/ 687880 w 692452"/>
                  <a:gd name="connsiteY4" fmla="*/ 276663 h 276663"/>
                  <a:gd name="connsiteX5" fmla="*/ 660448 w 692452"/>
                  <a:gd name="connsiteY5" fmla="*/ 276663 h 276663"/>
                  <a:gd name="connsiteX6" fmla="*/ 655876 w 692452"/>
                  <a:gd name="connsiteY6" fmla="*/ 272091 h 276663"/>
                  <a:gd name="connsiteX7" fmla="*/ 655876 w 692452"/>
                  <a:gd name="connsiteY7" fmla="*/ 253803 h 276663"/>
                  <a:gd name="connsiteX8" fmla="*/ 660448 w 692452"/>
                  <a:gd name="connsiteY8" fmla="*/ 249231 h 276663"/>
                  <a:gd name="connsiteX9" fmla="*/ 4572 w 692452"/>
                  <a:gd name="connsiteY9" fmla="*/ 249231 h 276663"/>
                  <a:gd name="connsiteX10" fmla="*/ 32004 w 692452"/>
                  <a:gd name="connsiteY10" fmla="*/ 249231 h 276663"/>
                  <a:gd name="connsiteX11" fmla="*/ 36576 w 692452"/>
                  <a:gd name="connsiteY11" fmla="*/ 253803 h 276663"/>
                  <a:gd name="connsiteX12" fmla="*/ 36576 w 692452"/>
                  <a:gd name="connsiteY12" fmla="*/ 272091 h 276663"/>
                  <a:gd name="connsiteX13" fmla="*/ 32004 w 692452"/>
                  <a:gd name="connsiteY13" fmla="*/ 276663 h 276663"/>
                  <a:gd name="connsiteX14" fmla="*/ 4572 w 692452"/>
                  <a:gd name="connsiteY14" fmla="*/ 276663 h 276663"/>
                  <a:gd name="connsiteX15" fmla="*/ 0 w 692452"/>
                  <a:gd name="connsiteY15" fmla="*/ 272091 h 276663"/>
                  <a:gd name="connsiteX16" fmla="*/ 0 w 692452"/>
                  <a:gd name="connsiteY16" fmla="*/ 253803 h 276663"/>
                  <a:gd name="connsiteX17" fmla="*/ 4572 w 692452"/>
                  <a:gd name="connsiteY17" fmla="*/ 249231 h 276663"/>
                  <a:gd name="connsiteX18" fmla="*/ 564138 w 692452"/>
                  <a:gd name="connsiteY18" fmla="*/ 248391 h 276663"/>
                  <a:gd name="connsiteX19" fmla="*/ 609858 w 692452"/>
                  <a:gd name="connsiteY19" fmla="*/ 248391 h 276663"/>
                  <a:gd name="connsiteX20" fmla="*/ 614430 w 692452"/>
                  <a:gd name="connsiteY20" fmla="*/ 252963 h 276663"/>
                  <a:gd name="connsiteX21" fmla="*/ 614430 w 692452"/>
                  <a:gd name="connsiteY21" fmla="*/ 271251 h 276663"/>
                  <a:gd name="connsiteX22" fmla="*/ 609858 w 692452"/>
                  <a:gd name="connsiteY22" fmla="*/ 275823 h 276663"/>
                  <a:gd name="connsiteX23" fmla="*/ 564138 w 692452"/>
                  <a:gd name="connsiteY23" fmla="*/ 275823 h 276663"/>
                  <a:gd name="connsiteX24" fmla="*/ 559566 w 692452"/>
                  <a:gd name="connsiteY24" fmla="*/ 271251 h 276663"/>
                  <a:gd name="connsiteX25" fmla="*/ 559566 w 692452"/>
                  <a:gd name="connsiteY25" fmla="*/ 252963 h 276663"/>
                  <a:gd name="connsiteX26" fmla="*/ 564138 w 692452"/>
                  <a:gd name="connsiteY26" fmla="*/ 248391 h 276663"/>
                  <a:gd name="connsiteX27" fmla="*/ 467829 w 692452"/>
                  <a:gd name="connsiteY27" fmla="*/ 248391 h 276663"/>
                  <a:gd name="connsiteX28" fmla="*/ 513549 w 692452"/>
                  <a:gd name="connsiteY28" fmla="*/ 248391 h 276663"/>
                  <a:gd name="connsiteX29" fmla="*/ 518121 w 692452"/>
                  <a:gd name="connsiteY29" fmla="*/ 252963 h 276663"/>
                  <a:gd name="connsiteX30" fmla="*/ 518121 w 692452"/>
                  <a:gd name="connsiteY30" fmla="*/ 271251 h 276663"/>
                  <a:gd name="connsiteX31" fmla="*/ 513549 w 692452"/>
                  <a:gd name="connsiteY31" fmla="*/ 275823 h 276663"/>
                  <a:gd name="connsiteX32" fmla="*/ 467829 w 692452"/>
                  <a:gd name="connsiteY32" fmla="*/ 275823 h 276663"/>
                  <a:gd name="connsiteX33" fmla="*/ 463257 w 692452"/>
                  <a:gd name="connsiteY33" fmla="*/ 271251 h 276663"/>
                  <a:gd name="connsiteX34" fmla="*/ 463257 w 692452"/>
                  <a:gd name="connsiteY34" fmla="*/ 252963 h 276663"/>
                  <a:gd name="connsiteX35" fmla="*/ 467829 w 692452"/>
                  <a:gd name="connsiteY35" fmla="*/ 248391 h 276663"/>
                  <a:gd name="connsiteX36" fmla="*/ 371520 w 692452"/>
                  <a:gd name="connsiteY36" fmla="*/ 248391 h 276663"/>
                  <a:gd name="connsiteX37" fmla="*/ 417240 w 692452"/>
                  <a:gd name="connsiteY37" fmla="*/ 248391 h 276663"/>
                  <a:gd name="connsiteX38" fmla="*/ 421812 w 692452"/>
                  <a:gd name="connsiteY38" fmla="*/ 252963 h 276663"/>
                  <a:gd name="connsiteX39" fmla="*/ 421812 w 692452"/>
                  <a:gd name="connsiteY39" fmla="*/ 271251 h 276663"/>
                  <a:gd name="connsiteX40" fmla="*/ 417240 w 692452"/>
                  <a:gd name="connsiteY40" fmla="*/ 275823 h 276663"/>
                  <a:gd name="connsiteX41" fmla="*/ 371520 w 692452"/>
                  <a:gd name="connsiteY41" fmla="*/ 275823 h 276663"/>
                  <a:gd name="connsiteX42" fmla="*/ 366948 w 692452"/>
                  <a:gd name="connsiteY42" fmla="*/ 271251 h 276663"/>
                  <a:gd name="connsiteX43" fmla="*/ 366948 w 692452"/>
                  <a:gd name="connsiteY43" fmla="*/ 252963 h 276663"/>
                  <a:gd name="connsiteX44" fmla="*/ 371520 w 692452"/>
                  <a:gd name="connsiteY44" fmla="*/ 248391 h 276663"/>
                  <a:gd name="connsiteX45" fmla="*/ 275211 w 692452"/>
                  <a:gd name="connsiteY45" fmla="*/ 248391 h 276663"/>
                  <a:gd name="connsiteX46" fmla="*/ 320931 w 692452"/>
                  <a:gd name="connsiteY46" fmla="*/ 248391 h 276663"/>
                  <a:gd name="connsiteX47" fmla="*/ 325503 w 692452"/>
                  <a:gd name="connsiteY47" fmla="*/ 252963 h 276663"/>
                  <a:gd name="connsiteX48" fmla="*/ 325503 w 692452"/>
                  <a:gd name="connsiteY48" fmla="*/ 271251 h 276663"/>
                  <a:gd name="connsiteX49" fmla="*/ 320931 w 692452"/>
                  <a:gd name="connsiteY49" fmla="*/ 275823 h 276663"/>
                  <a:gd name="connsiteX50" fmla="*/ 275211 w 692452"/>
                  <a:gd name="connsiteY50" fmla="*/ 275823 h 276663"/>
                  <a:gd name="connsiteX51" fmla="*/ 270639 w 692452"/>
                  <a:gd name="connsiteY51" fmla="*/ 271251 h 276663"/>
                  <a:gd name="connsiteX52" fmla="*/ 270639 w 692452"/>
                  <a:gd name="connsiteY52" fmla="*/ 252963 h 276663"/>
                  <a:gd name="connsiteX53" fmla="*/ 275211 w 692452"/>
                  <a:gd name="connsiteY53" fmla="*/ 248391 h 276663"/>
                  <a:gd name="connsiteX54" fmla="*/ 178902 w 692452"/>
                  <a:gd name="connsiteY54" fmla="*/ 248391 h 276663"/>
                  <a:gd name="connsiteX55" fmla="*/ 224622 w 692452"/>
                  <a:gd name="connsiteY55" fmla="*/ 248391 h 276663"/>
                  <a:gd name="connsiteX56" fmla="*/ 229194 w 692452"/>
                  <a:gd name="connsiteY56" fmla="*/ 252963 h 276663"/>
                  <a:gd name="connsiteX57" fmla="*/ 229194 w 692452"/>
                  <a:gd name="connsiteY57" fmla="*/ 271251 h 276663"/>
                  <a:gd name="connsiteX58" fmla="*/ 224622 w 692452"/>
                  <a:gd name="connsiteY58" fmla="*/ 275823 h 276663"/>
                  <a:gd name="connsiteX59" fmla="*/ 178902 w 692452"/>
                  <a:gd name="connsiteY59" fmla="*/ 275823 h 276663"/>
                  <a:gd name="connsiteX60" fmla="*/ 174330 w 692452"/>
                  <a:gd name="connsiteY60" fmla="*/ 271251 h 276663"/>
                  <a:gd name="connsiteX61" fmla="*/ 174330 w 692452"/>
                  <a:gd name="connsiteY61" fmla="*/ 252963 h 276663"/>
                  <a:gd name="connsiteX62" fmla="*/ 178902 w 692452"/>
                  <a:gd name="connsiteY62" fmla="*/ 248391 h 276663"/>
                  <a:gd name="connsiteX63" fmla="*/ 82593 w 692452"/>
                  <a:gd name="connsiteY63" fmla="*/ 248391 h 276663"/>
                  <a:gd name="connsiteX64" fmla="*/ 128313 w 692452"/>
                  <a:gd name="connsiteY64" fmla="*/ 248391 h 276663"/>
                  <a:gd name="connsiteX65" fmla="*/ 132885 w 692452"/>
                  <a:gd name="connsiteY65" fmla="*/ 252963 h 276663"/>
                  <a:gd name="connsiteX66" fmla="*/ 132885 w 692452"/>
                  <a:gd name="connsiteY66" fmla="*/ 271251 h 276663"/>
                  <a:gd name="connsiteX67" fmla="*/ 128313 w 692452"/>
                  <a:gd name="connsiteY67" fmla="*/ 275823 h 276663"/>
                  <a:gd name="connsiteX68" fmla="*/ 82593 w 692452"/>
                  <a:gd name="connsiteY68" fmla="*/ 275823 h 276663"/>
                  <a:gd name="connsiteX69" fmla="*/ 78021 w 692452"/>
                  <a:gd name="connsiteY69" fmla="*/ 271251 h 276663"/>
                  <a:gd name="connsiteX70" fmla="*/ 78021 w 692452"/>
                  <a:gd name="connsiteY70" fmla="*/ 252963 h 276663"/>
                  <a:gd name="connsiteX71" fmla="*/ 82593 w 692452"/>
                  <a:gd name="connsiteY71" fmla="*/ 248391 h 276663"/>
                  <a:gd name="connsiteX72" fmla="*/ 660448 w 692452"/>
                  <a:gd name="connsiteY72" fmla="*/ 840 h 276663"/>
                  <a:gd name="connsiteX73" fmla="*/ 687880 w 692452"/>
                  <a:gd name="connsiteY73" fmla="*/ 840 h 276663"/>
                  <a:gd name="connsiteX74" fmla="*/ 692452 w 692452"/>
                  <a:gd name="connsiteY74" fmla="*/ 5412 h 276663"/>
                  <a:gd name="connsiteX75" fmla="*/ 692452 w 692452"/>
                  <a:gd name="connsiteY75" fmla="*/ 23700 h 276663"/>
                  <a:gd name="connsiteX76" fmla="*/ 687880 w 692452"/>
                  <a:gd name="connsiteY76" fmla="*/ 28272 h 276663"/>
                  <a:gd name="connsiteX77" fmla="*/ 660448 w 692452"/>
                  <a:gd name="connsiteY77" fmla="*/ 28272 h 276663"/>
                  <a:gd name="connsiteX78" fmla="*/ 655876 w 692452"/>
                  <a:gd name="connsiteY78" fmla="*/ 23700 h 276663"/>
                  <a:gd name="connsiteX79" fmla="*/ 655876 w 692452"/>
                  <a:gd name="connsiteY79" fmla="*/ 5412 h 276663"/>
                  <a:gd name="connsiteX80" fmla="*/ 660448 w 692452"/>
                  <a:gd name="connsiteY80" fmla="*/ 840 h 276663"/>
                  <a:gd name="connsiteX81" fmla="*/ 4572 w 692452"/>
                  <a:gd name="connsiteY81" fmla="*/ 840 h 276663"/>
                  <a:gd name="connsiteX82" fmla="*/ 32004 w 692452"/>
                  <a:gd name="connsiteY82" fmla="*/ 840 h 276663"/>
                  <a:gd name="connsiteX83" fmla="*/ 36576 w 692452"/>
                  <a:gd name="connsiteY83" fmla="*/ 5412 h 276663"/>
                  <a:gd name="connsiteX84" fmla="*/ 36576 w 692452"/>
                  <a:gd name="connsiteY84" fmla="*/ 23700 h 276663"/>
                  <a:gd name="connsiteX85" fmla="*/ 32004 w 692452"/>
                  <a:gd name="connsiteY85" fmla="*/ 28272 h 276663"/>
                  <a:gd name="connsiteX86" fmla="*/ 4572 w 692452"/>
                  <a:gd name="connsiteY86" fmla="*/ 28272 h 276663"/>
                  <a:gd name="connsiteX87" fmla="*/ 0 w 692452"/>
                  <a:gd name="connsiteY87" fmla="*/ 23700 h 276663"/>
                  <a:gd name="connsiteX88" fmla="*/ 0 w 692452"/>
                  <a:gd name="connsiteY88" fmla="*/ 5412 h 276663"/>
                  <a:gd name="connsiteX89" fmla="*/ 4572 w 692452"/>
                  <a:gd name="connsiteY89" fmla="*/ 840 h 276663"/>
                  <a:gd name="connsiteX90" fmla="*/ 564138 w 692452"/>
                  <a:gd name="connsiteY90" fmla="*/ 0 h 276663"/>
                  <a:gd name="connsiteX91" fmla="*/ 609858 w 692452"/>
                  <a:gd name="connsiteY91" fmla="*/ 0 h 276663"/>
                  <a:gd name="connsiteX92" fmla="*/ 614430 w 692452"/>
                  <a:gd name="connsiteY92" fmla="*/ 4572 h 276663"/>
                  <a:gd name="connsiteX93" fmla="*/ 614430 w 692452"/>
                  <a:gd name="connsiteY93" fmla="*/ 22860 h 276663"/>
                  <a:gd name="connsiteX94" fmla="*/ 609858 w 692452"/>
                  <a:gd name="connsiteY94" fmla="*/ 27432 h 276663"/>
                  <a:gd name="connsiteX95" fmla="*/ 564138 w 692452"/>
                  <a:gd name="connsiteY95" fmla="*/ 27432 h 276663"/>
                  <a:gd name="connsiteX96" fmla="*/ 559566 w 692452"/>
                  <a:gd name="connsiteY96" fmla="*/ 22860 h 276663"/>
                  <a:gd name="connsiteX97" fmla="*/ 559566 w 692452"/>
                  <a:gd name="connsiteY97" fmla="*/ 4572 h 276663"/>
                  <a:gd name="connsiteX98" fmla="*/ 564138 w 692452"/>
                  <a:gd name="connsiteY98" fmla="*/ 0 h 276663"/>
                  <a:gd name="connsiteX99" fmla="*/ 467829 w 692452"/>
                  <a:gd name="connsiteY99" fmla="*/ 0 h 276663"/>
                  <a:gd name="connsiteX100" fmla="*/ 513549 w 692452"/>
                  <a:gd name="connsiteY100" fmla="*/ 0 h 276663"/>
                  <a:gd name="connsiteX101" fmla="*/ 518121 w 692452"/>
                  <a:gd name="connsiteY101" fmla="*/ 4572 h 276663"/>
                  <a:gd name="connsiteX102" fmla="*/ 518121 w 692452"/>
                  <a:gd name="connsiteY102" fmla="*/ 22860 h 276663"/>
                  <a:gd name="connsiteX103" fmla="*/ 513549 w 692452"/>
                  <a:gd name="connsiteY103" fmla="*/ 27432 h 276663"/>
                  <a:gd name="connsiteX104" fmla="*/ 467829 w 692452"/>
                  <a:gd name="connsiteY104" fmla="*/ 27432 h 276663"/>
                  <a:gd name="connsiteX105" fmla="*/ 463257 w 692452"/>
                  <a:gd name="connsiteY105" fmla="*/ 22860 h 276663"/>
                  <a:gd name="connsiteX106" fmla="*/ 463257 w 692452"/>
                  <a:gd name="connsiteY106" fmla="*/ 4572 h 276663"/>
                  <a:gd name="connsiteX107" fmla="*/ 467829 w 692452"/>
                  <a:gd name="connsiteY107" fmla="*/ 0 h 276663"/>
                  <a:gd name="connsiteX108" fmla="*/ 371520 w 692452"/>
                  <a:gd name="connsiteY108" fmla="*/ 0 h 276663"/>
                  <a:gd name="connsiteX109" fmla="*/ 417240 w 692452"/>
                  <a:gd name="connsiteY109" fmla="*/ 0 h 276663"/>
                  <a:gd name="connsiteX110" fmla="*/ 421812 w 692452"/>
                  <a:gd name="connsiteY110" fmla="*/ 4572 h 276663"/>
                  <a:gd name="connsiteX111" fmla="*/ 421812 w 692452"/>
                  <a:gd name="connsiteY111" fmla="*/ 22860 h 276663"/>
                  <a:gd name="connsiteX112" fmla="*/ 417240 w 692452"/>
                  <a:gd name="connsiteY112" fmla="*/ 27432 h 276663"/>
                  <a:gd name="connsiteX113" fmla="*/ 371520 w 692452"/>
                  <a:gd name="connsiteY113" fmla="*/ 27432 h 276663"/>
                  <a:gd name="connsiteX114" fmla="*/ 366948 w 692452"/>
                  <a:gd name="connsiteY114" fmla="*/ 22860 h 276663"/>
                  <a:gd name="connsiteX115" fmla="*/ 366948 w 692452"/>
                  <a:gd name="connsiteY115" fmla="*/ 4572 h 276663"/>
                  <a:gd name="connsiteX116" fmla="*/ 371520 w 692452"/>
                  <a:gd name="connsiteY116" fmla="*/ 0 h 276663"/>
                  <a:gd name="connsiteX117" fmla="*/ 275211 w 692452"/>
                  <a:gd name="connsiteY117" fmla="*/ 0 h 276663"/>
                  <a:gd name="connsiteX118" fmla="*/ 320931 w 692452"/>
                  <a:gd name="connsiteY118" fmla="*/ 0 h 276663"/>
                  <a:gd name="connsiteX119" fmla="*/ 325503 w 692452"/>
                  <a:gd name="connsiteY119" fmla="*/ 4572 h 276663"/>
                  <a:gd name="connsiteX120" fmla="*/ 325503 w 692452"/>
                  <a:gd name="connsiteY120" fmla="*/ 22860 h 276663"/>
                  <a:gd name="connsiteX121" fmla="*/ 320931 w 692452"/>
                  <a:gd name="connsiteY121" fmla="*/ 27432 h 276663"/>
                  <a:gd name="connsiteX122" fmla="*/ 275211 w 692452"/>
                  <a:gd name="connsiteY122" fmla="*/ 27432 h 276663"/>
                  <a:gd name="connsiteX123" fmla="*/ 270639 w 692452"/>
                  <a:gd name="connsiteY123" fmla="*/ 22860 h 276663"/>
                  <a:gd name="connsiteX124" fmla="*/ 270639 w 692452"/>
                  <a:gd name="connsiteY124" fmla="*/ 4572 h 276663"/>
                  <a:gd name="connsiteX125" fmla="*/ 275211 w 692452"/>
                  <a:gd name="connsiteY125" fmla="*/ 0 h 276663"/>
                  <a:gd name="connsiteX126" fmla="*/ 178902 w 692452"/>
                  <a:gd name="connsiteY126" fmla="*/ 0 h 276663"/>
                  <a:gd name="connsiteX127" fmla="*/ 224622 w 692452"/>
                  <a:gd name="connsiteY127" fmla="*/ 0 h 276663"/>
                  <a:gd name="connsiteX128" fmla="*/ 229194 w 692452"/>
                  <a:gd name="connsiteY128" fmla="*/ 4572 h 276663"/>
                  <a:gd name="connsiteX129" fmla="*/ 229194 w 692452"/>
                  <a:gd name="connsiteY129" fmla="*/ 22860 h 276663"/>
                  <a:gd name="connsiteX130" fmla="*/ 224622 w 692452"/>
                  <a:gd name="connsiteY130" fmla="*/ 27432 h 276663"/>
                  <a:gd name="connsiteX131" fmla="*/ 178902 w 692452"/>
                  <a:gd name="connsiteY131" fmla="*/ 27432 h 276663"/>
                  <a:gd name="connsiteX132" fmla="*/ 174330 w 692452"/>
                  <a:gd name="connsiteY132" fmla="*/ 22860 h 276663"/>
                  <a:gd name="connsiteX133" fmla="*/ 174330 w 692452"/>
                  <a:gd name="connsiteY133" fmla="*/ 4572 h 276663"/>
                  <a:gd name="connsiteX134" fmla="*/ 178902 w 692452"/>
                  <a:gd name="connsiteY134" fmla="*/ 0 h 276663"/>
                  <a:gd name="connsiteX135" fmla="*/ 82593 w 692452"/>
                  <a:gd name="connsiteY135" fmla="*/ 0 h 276663"/>
                  <a:gd name="connsiteX136" fmla="*/ 128313 w 692452"/>
                  <a:gd name="connsiteY136" fmla="*/ 0 h 276663"/>
                  <a:gd name="connsiteX137" fmla="*/ 132885 w 692452"/>
                  <a:gd name="connsiteY137" fmla="*/ 4572 h 276663"/>
                  <a:gd name="connsiteX138" fmla="*/ 132885 w 692452"/>
                  <a:gd name="connsiteY138" fmla="*/ 22860 h 276663"/>
                  <a:gd name="connsiteX139" fmla="*/ 128313 w 692452"/>
                  <a:gd name="connsiteY139" fmla="*/ 27432 h 276663"/>
                  <a:gd name="connsiteX140" fmla="*/ 82593 w 692452"/>
                  <a:gd name="connsiteY140" fmla="*/ 27432 h 276663"/>
                  <a:gd name="connsiteX141" fmla="*/ 78021 w 692452"/>
                  <a:gd name="connsiteY141" fmla="*/ 22860 h 276663"/>
                  <a:gd name="connsiteX142" fmla="*/ 78021 w 692452"/>
                  <a:gd name="connsiteY142" fmla="*/ 4572 h 276663"/>
                  <a:gd name="connsiteX143" fmla="*/ 82593 w 692452"/>
                  <a:gd name="connsiteY143" fmla="*/ 0 h 2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92452" h="276663">
                    <a:moveTo>
                      <a:pt x="660448" y="249231"/>
                    </a:moveTo>
                    <a:lnTo>
                      <a:pt x="687880" y="249231"/>
                    </a:lnTo>
                    <a:cubicBezTo>
                      <a:pt x="690405" y="249231"/>
                      <a:pt x="692452" y="251278"/>
                      <a:pt x="692452" y="253803"/>
                    </a:cubicBezTo>
                    <a:lnTo>
                      <a:pt x="692452" y="272091"/>
                    </a:lnTo>
                    <a:cubicBezTo>
                      <a:pt x="692452" y="274616"/>
                      <a:pt x="690405" y="276663"/>
                      <a:pt x="687880" y="276663"/>
                    </a:cubicBezTo>
                    <a:lnTo>
                      <a:pt x="660448" y="276663"/>
                    </a:lnTo>
                    <a:cubicBezTo>
                      <a:pt x="657923" y="276663"/>
                      <a:pt x="655876" y="274616"/>
                      <a:pt x="655876" y="272091"/>
                    </a:cubicBezTo>
                    <a:lnTo>
                      <a:pt x="655876" y="253803"/>
                    </a:lnTo>
                    <a:cubicBezTo>
                      <a:pt x="655876" y="251278"/>
                      <a:pt x="657923" y="249231"/>
                      <a:pt x="660448" y="249231"/>
                    </a:cubicBezTo>
                    <a:close/>
                    <a:moveTo>
                      <a:pt x="4572" y="249231"/>
                    </a:moveTo>
                    <a:lnTo>
                      <a:pt x="32004" y="249231"/>
                    </a:lnTo>
                    <a:cubicBezTo>
                      <a:pt x="34529" y="249231"/>
                      <a:pt x="36576" y="251278"/>
                      <a:pt x="36576" y="253803"/>
                    </a:cubicBezTo>
                    <a:lnTo>
                      <a:pt x="36576" y="272091"/>
                    </a:lnTo>
                    <a:cubicBezTo>
                      <a:pt x="36576" y="274616"/>
                      <a:pt x="34529" y="276663"/>
                      <a:pt x="32004" y="276663"/>
                    </a:cubicBezTo>
                    <a:lnTo>
                      <a:pt x="4572" y="276663"/>
                    </a:lnTo>
                    <a:cubicBezTo>
                      <a:pt x="2047" y="276663"/>
                      <a:pt x="0" y="274616"/>
                      <a:pt x="0" y="272091"/>
                    </a:cubicBezTo>
                    <a:lnTo>
                      <a:pt x="0" y="253803"/>
                    </a:lnTo>
                    <a:cubicBezTo>
                      <a:pt x="0" y="251278"/>
                      <a:pt x="2047" y="249231"/>
                      <a:pt x="4572" y="249231"/>
                    </a:cubicBezTo>
                    <a:close/>
                    <a:moveTo>
                      <a:pt x="564138" y="248391"/>
                    </a:moveTo>
                    <a:lnTo>
                      <a:pt x="609858" y="248391"/>
                    </a:lnTo>
                    <a:cubicBezTo>
                      <a:pt x="612383" y="248391"/>
                      <a:pt x="614430" y="250438"/>
                      <a:pt x="614430" y="252963"/>
                    </a:cubicBezTo>
                    <a:lnTo>
                      <a:pt x="614430" y="271251"/>
                    </a:lnTo>
                    <a:cubicBezTo>
                      <a:pt x="614430" y="273776"/>
                      <a:pt x="612383" y="275823"/>
                      <a:pt x="609858" y="275823"/>
                    </a:cubicBezTo>
                    <a:lnTo>
                      <a:pt x="564138" y="275823"/>
                    </a:lnTo>
                    <a:cubicBezTo>
                      <a:pt x="561613" y="275823"/>
                      <a:pt x="559566" y="273776"/>
                      <a:pt x="559566" y="271251"/>
                    </a:cubicBezTo>
                    <a:lnTo>
                      <a:pt x="559566" y="252963"/>
                    </a:lnTo>
                    <a:cubicBezTo>
                      <a:pt x="559566" y="250438"/>
                      <a:pt x="561613" y="248391"/>
                      <a:pt x="564138" y="248391"/>
                    </a:cubicBezTo>
                    <a:close/>
                    <a:moveTo>
                      <a:pt x="467829" y="248391"/>
                    </a:moveTo>
                    <a:lnTo>
                      <a:pt x="513549" y="248391"/>
                    </a:lnTo>
                    <a:cubicBezTo>
                      <a:pt x="516074" y="248391"/>
                      <a:pt x="518121" y="250438"/>
                      <a:pt x="518121" y="252963"/>
                    </a:cubicBezTo>
                    <a:lnTo>
                      <a:pt x="518121" y="271251"/>
                    </a:lnTo>
                    <a:cubicBezTo>
                      <a:pt x="518121" y="273776"/>
                      <a:pt x="516074" y="275823"/>
                      <a:pt x="513549" y="275823"/>
                    </a:cubicBezTo>
                    <a:lnTo>
                      <a:pt x="467829" y="275823"/>
                    </a:lnTo>
                    <a:cubicBezTo>
                      <a:pt x="465304" y="275823"/>
                      <a:pt x="463257" y="273776"/>
                      <a:pt x="463257" y="271251"/>
                    </a:cubicBezTo>
                    <a:lnTo>
                      <a:pt x="463257" y="252963"/>
                    </a:lnTo>
                    <a:cubicBezTo>
                      <a:pt x="463257" y="250438"/>
                      <a:pt x="465304" y="248391"/>
                      <a:pt x="467829" y="248391"/>
                    </a:cubicBezTo>
                    <a:close/>
                    <a:moveTo>
                      <a:pt x="371520" y="248391"/>
                    </a:moveTo>
                    <a:lnTo>
                      <a:pt x="417240" y="248391"/>
                    </a:lnTo>
                    <a:cubicBezTo>
                      <a:pt x="419765" y="248391"/>
                      <a:pt x="421812" y="250438"/>
                      <a:pt x="421812" y="252963"/>
                    </a:cubicBezTo>
                    <a:lnTo>
                      <a:pt x="421812" y="271251"/>
                    </a:lnTo>
                    <a:cubicBezTo>
                      <a:pt x="421812" y="273776"/>
                      <a:pt x="419765" y="275823"/>
                      <a:pt x="417240" y="275823"/>
                    </a:cubicBezTo>
                    <a:lnTo>
                      <a:pt x="371520" y="275823"/>
                    </a:lnTo>
                    <a:cubicBezTo>
                      <a:pt x="368995" y="275823"/>
                      <a:pt x="366948" y="273776"/>
                      <a:pt x="366948" y="271251"/>
                    </a:cubicBezTo>
                    <a:lnTo>
                      <a:pt x="366948" y="252963"/>
                    </a:lnTo>
                    <a:cubicBezTo>
                      <a:pt x="366948" y="250438"/>
                      <a:pt x="368995" y="248391"/>
                      <a:pt x="371520" y="248391"/>
                    </a:cubicBezTo>
                    <a:close/>
                    <a:moveTo>
                      <a:pt x="275211" y="248391"/>
                    </a:moveTo>
                    <a:lnTo>
                      <a:pt x="320931" y="248391"/>
                    </a:lnTo>
                    <a:cubicBezTo>
                      <a:pt x="323456" y="248391"/>
                      <a:pt x="325503" y="250438"/>
                      <a:pt x="325503" y="252963"/>
                    </a:cubicBezTo>
                    <a:lnTo>
                      <a:pt x="325503" y="271251"/>
                    </a:lnTo>
                    <a:cubicBezTo>
                      <a:pt x="325503" y="273776"/>
                      <a:pt x="323456" y="275823"/>
                      <a:pt x="320931" y="275823"/>
                    </a:cubicBezTo>
                    <a:lnTo>
                      <a:pt x="275211" y="275823"/>
                    </a:lnTo>
                    <a:cubicBezTo>
                      <a:pt x="272686" y="275823"/>
                      <a:pt x="270639" y="273776"/>
                      <a:pt x="270639" y="271251"/>
                    </a:cubicBezTo>
                    <a:lnTo>
                      <a:pt x="270639" y="252963"/>
                    </a:lnTo>
                    <a:cubicBezTo>
                      <a:pt x="270639" y="250438"/>
                      <a:pt x="272686" y="248391"/>
                      <a:pt x="275211" y="248391"/>
                    </a:cubicBezTo>
                    <a:close/>
                    <a:moveTo>
                      <a:pt x="178902" y="248391"/>
                    </a:moveTo>
                    <a:lnTo>
                      <a:pt x="224622" y="248391"/>
                    </a:lnTo>
                    <a:cubicBezTo>
                      <a:pt x="227147" y="248391"/>
                      <a:pt x="229194" y="250438"/>
                      <a:pt x="229194" y="252963"/>
                    </a:cubicBezTo>
                    <a:lnTo>
                      <a:pt x="229194" y="271251"/>
                    </a:lnTo>
                    <a:cubicBezTo>
                      <a:pt x="229194" y="273776"/>
                      <a:pt x="227147" y="275823"/>
                      <a:pt x="224622" y="275823"/>
                    </a:cubicBezTo>
                    <a:lnTo>
                      <a:pt x="178902" y="275823"/>
                    </a:lnTo>
                    <a:cubicBezTo>
                      <a:pt x="176377" y="275823"/>
                      <a:pt x="174330" y="273776"/>
                      <a:pt x="174330" y="271251"/>
                    </a:cubicBezTo>
                    <a:lnTo>
                      <a:pt x="174330" y="252963"/>
                    </a:lnTo>
                    <a:cubicBezTo>
                      <a:pt x="174330" y="250438"/>
                      <a:pt x="176377" y="248391"/>
                      <a:pt x="178902" y="248391"/>
                    </a:cubicBezTo>
                    <a:close/>
                    <a:moveTo>
                      <a:pt x="82593" y="248391"/>
                    </a:moveTo>
                    <a:lnTo>
                      <a:pt x="128313" y="248391"/>
                    </a:lnTo>
                    <a:cubicBezTo>
                      <a:pt x="130838" y="248391"/>
                      <a:pt x="132885" y="250438"/>
                      <a:pt x="132885" y="252963"/>
                    </a:cubicBezTo>
                    <a:lnTo>
                      <a:pt x="132885" y="271251"/>
                    </a:lnTo>
                    <a:cubicBezTo>
                      <a:pt x="132885" y="273776"/>
                      <a:pt x="130838" y="275823"/>
                      <a:pt x="128313" y="275823"/>
                    </a:cubicBezTo>
                    <a:lnTo>
                      <a:pt x="82593" y="275823"/>
                    </a:lnTo>
                    <a:cubicBezTo>
                      <a:pt x="80068" y="275823"/>
                      <a:pt x="78021" y="273776"/>
                      <a:pt x="78021" y="271251"/>
                    </a:cubicBezTo>
                    <a:lnTo>
                      <a:pt x="78021" y="252963"/>
                    </a:lnTo>
                    <a:cubicBezTo>
                      <a:pt x="78021" y="250438"/>
                      <a:pt x="80068" y="248391"/>
                      <a:pt x="82593" y="248391"/>
                    </a:cubicBezTo>
                    <a:close/>
                    <a:moveTo>
                      <a:pt x="660448" y="840"/>
                    </a:moveTo>
                    <a:lnTo>
                      <a:pt x="687880" y="840"/>
                    </a:lnTo>
                    <a:cubicBezTo>
                      <a:pt x="690405" y="840"/>
                      <a:pt x="692452" y="2887"/>
                      <a:pt x="692452" y="5412"/>
                    </a:cubicBezTo>
                    <a:lnTo>
                      <a:pt x="692452" y="23700"/>
                    </a:lnTo>
                    <a:cubicBezTo>
                      <a:pt x="692452" y="26225"/>
                      <a:pt x="690405" y="28272"/>
                      <a:pt x="687880" y="28272"/>
                    </a:cubicBezTo>
                    <a:lnTo>
                      <a:pt x="660448" y="28272"/>
                    </a:lnTo>
                    <a:cubicBezTo>
                      <a:pt x="657923" y="28272"/>
                      <a:pt x="655876" y="26225"/>
                      <a:pt x="655876" y="23700"/>
                    </a:cubicBezTo>
                    <a:lnTo>
                      <a:pt x="655876" y="5412"/>
                    </a:lnTo>
                    <a:cubicBezTo>
                      <a:pt x="655876" y="2887"/>
                      <a:pt x="657923" y="840"/>
                      <a:pt x="660448" y="840"/>
                    </a:cubicBezTo>
                    <a:close/>
                    <a:moveTo>
                      <a:pt x="4572" y="840"/>
                    </a:moveTo>
                    <a:lnTo>
                      <a:pt x="32004" y="840"/>
                    </a:lnTo>
                    <a:cubicBezTo>
                      <a:pt x="34529" y="840"/>
                      <a:pt x="36576" y="2887"/>
                      <a:pt x="36576" y="5412"/>
                    </a:cubicBezTo>
                    <a:lnTo>
                      <a:pt x="36576" y="23700"/>
                    </a:lnTo>
                    <a:cubicBezTo>
                      <a:pt x="36576" y="26225"/>
                      <a:pt x="34529" y="28272"/>
                      <a:pt x="32004" y="28272"/>
                    </a:cubicBezTo>
                    <a:lnTo>
                      <a:pt x="4572" y="28272"/>
                    </a:lnTo>
                    <a:cubicBezTo>
                      <a:pt x="2047" y="28272"/>
                      <a:pt x="0" y="26225"/>
                      <a:pt x="0" y="23700"/>
                    </a:cubicBezTo>
                    <a:lnTo>
                      <a:pt x="0" y="5412"/>
                    </a:lnTo>
                    <a:cubicBezTo>
                      <a:pt x="0" y="2887"/>
                      <a:pt x="2047" y="840"/>
                      <a:pt x="4572" y="840"/>
                    </a:cubicBezTo>
                    <a:close/>
                    <a:moveTo>
                      <a:pt x="564138" y="0"/>
                    </a:moveTo>
                    <a:lnTo>
                      <a:pt x="609858" y="0"/>
                    </a:lnTo>
                    <a:cubicBezTo>
                      <a:pt x="612383" y="0"/>
                      <a:pt x="614430" y="2047"/>
                      <a:pt x="614430" y="4572"/>
                    </a:cubicBezTo>
                    <a:lnTo>
                      <a:pt x="614430" y="22860"/>
                    </a:lnTo>
                    <a:cubicBezTo>
                      <a:pt x="614430" y="25385"/>
                      <a:pt x="612383" y="27432"/>
                      <a:pt x="609858" y="27432"/>
                    </a:cubicBezTo>
                    <a:lnTo>
                      <a:pt x="564138" y="27432"/>
                    </a:lnTo>
                    <a:cubicBezTo>
                      <a:pt x="561613" y="27432"/>
                      <a:pt x="559566" y="25385"/>
                      <a:pt x="559566" y="22860"/>
                    </a:cubicBezTo>
                    <a:lnTo>
                      <a:pt x="559566" y="4572"/>
                    </a:lnTo>
                    <a:cubicBezTo>
                      <a:pt x="559566" y="2047"/>
                      <a:pt x="561613" y="0"/>
                      <a:pt x="564138" y="0"/>
                    </a:cubicBezTo>
                    <a:close/>
                    <a:moveTo>
                      <a:pt x="467829" y="0"/>
                    </a:moveTo>
                    <a:lnTo>
                      <a:pt x="513549" y="0"/>
                    </a:lnTo>
                    <a:cubicBezTo>
                      <a:pt x="516074" y="0"/>
                      <a:pt x="518121" y="2047"/>
                      <a:pt x="518121" y="4572"/>
                    </a:cubicBezTo>
                    <a:lnTo>
                      <a:pt x="518121" y="22860"/>
                    </a:lnTo>
                    <a:cubicBezTo>
                      <a:pt x="518121" y="25385"/>
                      <a:pt x="516074" y="27432"/>
                      <a:pt x="513549" y="27432"/>
                    </a:cubicBezTo>
                    <a:lnTo>
                      <a:pt x="467829" y="27432"/>
                    </a:lnTo>
                    <a:cubicBezTo>
                      <a:pt x="465304" y="27432"/>
                      <a:pt x="463257" y="25385"/>
                      <a:pt x="463257" y="22860"/>
                    </a:cubicBezTo>
                    <a:lnTo>
                      <a:pt x="463257" y="4572"/>
                    </a:lnTo>
                    <a:cubicBezTo>
                      <a:pt x="463257" y="2047"/>
                      <a:pt x="465304" y="0"/>
                      <a:pt x="467829" y="0"/>
                    </a:cubicBezTo>
                    <a:close/>
                    <a:moveTo>
                      <a:pt x="371520" y="0"/>
                    </a:moveTo>
                    <a:lnTo>
                      <a:pt x="417240" y="0"/>
                    </a:lnTo>
                    <a:cubicBezTo>
                      <a:pt x="419765" y="0"/>
                      <a:pt x="421812" y="2047"/>
                      <a:pt x="421812" y="4572"/>
                    </a:cubicBezTo>
                    <a:lnTo>
                      <a:pt x="421812" y="22860"/>
                    </a:lnTo>
                    <a:cubicBezTo>
                      <a:pt x="421812" y="25385"/>
                      <a:pt x="419765" y="27432"/>
                      <a:pt x="417240" y="27432"/>
                    </a:cubicBezTo>
                    <a:lnTo>
                      <a:pt x="371520" y="27432"/>
                    </a:lnTo>
                    <a:cubicBezTo>
                      <a:pt x="368995" y="27432"/>
                      <a:pt x="366948" y="25385"/>
                      <a:pt x="366948" y="22860"/>
                    </a:cubicBezTo>
                    <a:lnTo>
                      <a:pt x="366948" y="4572"/>
                    </a:lnTo>
                    <a:cubicBezTo>
                      <a:pt x="366948" y="2047"/>
                      <a:pt x="368995" y="0"/>
                      <a:pt x="371520" y="0"/>
                    </a:cubicBezTo>
                    <a:close/>
                    <a:moveTo>
                      <a:pt x="275211" y="0"/>
                    </a:moveTo>
                    <a:lnTo>
                      <a:pt x="320931" y="0"/>
                    </a:lnTo>
                    <a:cubicBezTo>
                      <a:pt x="323456" y="0"/>
                      <a:pt x="325503" y="2047"/>
                      <a:pt x="325503" y="4572"/>
                    </a:cubicBezTo>
                    <a:lnTo>
                      <a:pt x="325503" y="22860"/>
                    </a:lnTo>
                    <a:cubicBezTo>
                      <a:pt x="325503" y="25385"/>
                      <a:pt x="323456" y="27432"/>
                      <a:pt x="320931" y="27432"/>
                    </a:cubicBezTo>
                    <a:lnTo>
                      <a:pt x="275211" y="27432"/>
                    </a:lnTo>
                    <a:cubicBezTo>
                      <a:pt x="272686" y="27432"/>
                      <a:pt x="270639" y="25385"/>
                      <a:pt x="270639" y="22860"/>
                    </a:cubicBezTo>
                    <a:lnTo>
                      <a:pt x="270639" y="4572"/>
                    </a:lnTo>
                    <a:cubicBezTo>
                      <a:pt x="270639" y="2047"/>
                      <a:pt x="272686" y="0"/>
                      <a:pt x="275211" y="0"/>
                    </a:cubicBezTo>
                    <a:close/>
                    <a:moveTo>
                      <a:pt x="178902" y="0"/>
                    </a:moveTo>
                    <a:lnTo>
                      <a:pt x="224622" y="0"/>
                    </a:lnTo>
                    <a:cubicBezTo>
                      <a:pt x="227147" y="0"/>
                      <a:pt x="229194" y="2047"/>
                      <a:pt x="229194" y="4572"/>
                    </a:cubicBezTo>
                    <a:lnTo>
                      <a:pt x="229194" y="22860"/>
                    </a:lnTo>
                    <a:cubicBezTo>
                      <a:pt x="229194" y="25385"/>
                      <a:pt x="227147" y="27432"/>
                      <a:pt x="224622" y="27432"/>
                    </a:cubicBezTo>
                    <a:lnTo>
                      <a:pt x="178902" y="27432"/>
                    </a:lnTo>
                    <a:cubicBezTo>
                      <a:pt x="176377" y="27432"/>
                      <a:pt x="174330" y="25385"/>
                      <a:pt x="174330" y="22860"/>
                    </a:cubicBezTo>
                    <a:lnTo>
                      <a:pt x="174330" y="4572"/>
                    </a:lnTo>
                    <a:cubicBezTo>
                      <a:pt x="174330" y="2047"/>
                      <a:pt x="176377" y="0"/>
                      <a:pt x="178902" y="0"/>
                    </a:cubicBezTo>
                    <a:close/>
                    <a:moveTo>
                      <a:pt x="82593" y="0"/>
                    </a:moveTo>
                    <a:lnTo>
                      <a:pt x="128313" y="0"/>
                    </a:lnTo>
                    <a:cubicBezTo>
                      <a:pt x="130838" y="0"/>
                      <a:pt x="132885" y="2047"/>
                      <a:pt x="132885" y="4572"/>
                    </a:cubicBezTo>
                    <a:lnTo>
                      <a:pt x="132885" y="22860"/>
                    </a:lnTo>
                    <a:cubicBezTo>
                      <a:pt x="132885" y="25385"/>
                      <a:pt x="130838" y="27432"/>
                      <a:pt x="128313" y="27432"/>
                    </a:cubicBezTo>
                    <a:lnTo>
                      <a:pt x="82593" y="27432"/>
                    </a:lnTo>
                    <a:cubicBezTo>
                      <a:pt x="80068" y="27432"/>
                      <a:pt x="78021" y="25385"/>
                      <a:pt x="78021" y="22860"/>
                    </a:cubicBezTo>
                    <a:lnTo>
                      <a:pt x="78021" y="4572"/>
                    </a:lnTo>
                    <a:cubicBezTo>
                      <a:pt x="78021" y="2047"/>
                      <a:pt x="80068" y="0"/>
                      <a:pt x="82593" y="0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Input Headers"/>
            <p:cNvGrpSpPr/>
            <p:nvPr/>
          </p:nvGrpSpPr>
          <p:grpSpPr>
            <a:xfrm>
              <a:off x="1548794" y="4721489"/>
              <a:ext cx="1073797" cy="632701"/>
              <a:chOff x="6702111" y="4657537"/>
              <a:chExt cx="361627" cy="213077"/>
            </a:xfrm>
          </p:grpSpPr>
          <p:grpSp>
            <p:nvGrpSpPr>
              <p:cNvPr id="495" name="Input Headers"/>
              <p:cNvGrpSpPr/>
              <p:nvPr/>
            </p:nvGrpSpPr>
            <p:grpSpPr>
              <a:xfrm>
                <a:off x="6702111" y="4657537"/>
                <a:ext cx="361627" cy="91440"/>
                <a:chOff x="5541333" y="4595094"/>
                <a:chExt cx="361627" cy="91440"/>
              </a:xfrm>
            </p:grpSpPr>
            <p:grpSp>
              <p:nvGrpSpPr>
                <p:cNvPr id="501" name="Header Pin"/>
                <p:cNvGrpSpPr/>
                <p:nvPr/>
              </p:nvGrpSpPr>
              <p:grpSpPr>
                <a:xfrm>
                  <a:off x="5541333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1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2" name="Header Pin"/>
                <p:cNvGrpSpPr/>
                <p:nvPr/>
              </p:nvGrpSpPr>
              <p:grpSpPr>
                <a:xfrm>
                  <a:off x="5631921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3" name="Header Pin"/>
                <p:cNvGrpSpPr/>
                <p:nvPr/>
              </p:nvGrpSpPr>
              <p:grpSpPr>
                <a:xfrm>
                  <a:off x="5721705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4" name="Header Pin"/>
                <p:cNvGrpSpPr/>
                <p:nvPr/>
              </p:nvGrpSpPr>
              <p:grpSpPr>
                <a:xfrm>
                  <a:off x="5811520" y="4595094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505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6" name="Input Header Labels"/>
              <p:cNvGrpSpPr/>
              <p:nvPr/>
            </p:nvGrpSpPr>
            <p:grpSpPr>
              <a:xfrm>
                <a:off x="6718290" y="4777080"/>
                <a:ext cx="327720" cy="93534"/>
                <a:chOff x="6718290" y="4777080"/>
                <a:chExt cx="327720" cy="93534"/>
              </a:xfrm>
            </p:grpSpPr>
            <p:sp>
              <p:nvSpPr>
                <p:cNvPr id="497" name="IN1"/>
                <p:cNvSpPr txBox="1"/>
                <p:nvPr/>
              </p:nvSpPr>
              <p:spPr>
                <a:xfrm rot="16200000">
                  <a:off x="6695980" y="4799682"/>
                  <a:ext cx="93242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5" h="148345">
                      <a:moveTo>
                        <a:pt x="199876" y="0"/>
                      </a:moveTo>
                      <a:lnTo>
                        <a:pt x="246980" y="0"/>
                      </a:lnTo>
                      <a:lnTo>
                        <a:pt x="246980" y="129369"/>
                      </a:lnTo>
                      <a:lnTo>
                        <a:pt x="265733" y="129369"/>
                      </a:lnTo>
                      <a:lnTo>
                        <a:pt x="265733" y="90302"/>
                      </a:lnTo>
                      <a:cubicBezTo>
                        <a:pt x="265733" y="87772"/>
                        <a:pt x="266644" y="85576"/>
                        <a:pt x="268467" y="83716"/>
                      </a:cubicBezTo>
                      <a:cubicBezTo>
                        <a:pt x="270291" y="81856"/>
                        <a:pt x="272504" y="80926"/>
                        <a:pt x="275109" y="80926"/>
                      </a:cubicBezTo>
                      <a:cubicBezTo>
                        <a:pt x="277713" y="80926"/>
                        <a:pt x="279927" y="81837"/>
                        <a:pt x="281750" y="83660"/>
                      </a:cubicBezTo>
                      <a:cubicBezTo>
                        <a:pt x="283573" y="85483"/>
                        <a:pt x="284485" y="87697"/>
                        <a:pt x="284485" y="90302"/>
                      </a:cubicBezTo>
                      <a:lnTo>
                        <a:pt x="284485" y="138745"/>
                      </a:lnTo>
                      <a:cubicBezTo>
                        <a:pt x="284485" y="141350"/>
                        <a:pt x="283573" y="143564"/>
                        <a:pt x="281750" y="145387"/>
                      </a:cubicBezTo>
                      <a:cubicBezTo>
                        <a:pt x="279927" y="147210"/>
                        <a:pt x="277713" y="148122"/>
                        <a:pt x="275109" y="148122"/>
                      </a:cubicBezTo>
                      <a:lnTo>
                        <a:pt x="199430" y="148122"/>
                      </a:lnTo>
                      <a:cubicBezTo>
                        <a:pt x="196825" y="148122"/>
                        <a:pt x="194611" y="147173"/>
                        <a:pt x="192788" y="145275"/>
                      </a:cubicBezTo>
                      <a:cubicBezTo>
                        <a:pt x="190965" y="143378"/>
                        <a:pt x="190054" y="141127"/>
                        <a:pt x="190054" y="138522"/>
                      </a:cubicBezTo>
                      <a:cubicBezTo>
                        <a:pt x="190054" y="135992"/>
                        <a:pt x="190965" y="133834"/>
                        <a:pt x="192788" y="132048"/>
                      </a:cubicBezTo>
                      <a:cubicBezTo>
                        <a:pt x="194611" y="130262"/>
                        <a:pt x="196825" y="129369"/>
                        <a:pt x="199430" y="129369"/>
                      </a:cubicBezTo>
                      <a:lnTo>
                        <a:pt x="228228" y="129369"/>
                      </a:lnTo>
                      <a:lnTo>
                        <a:pt x="228228" y="18753"/>
                      </a:lnTo>
                      <a:lnTo>
                        <a:pt x="199876" y="18753"/>
                      </a:lnTo>
                      <a:cubicBezTo>
                        <a:pt x="197272" y="18753"/>
                        <a:pt x="195058" y="17841"/>
                        <a:pt x="193235" y="16018"/>
                      </a:cubicBezTo>
                      <a:cubicBezTo>
                        <a:pt x="191412" y="14195"/>
                        <a:pt x="190500" y="11981"/>
                        <a:pt x="190500" y="9376"/>
                      </a:cubicBezTo>
                      <a:cubicBezTo>
                        <a:pt x="190500" y="6772"/>
                        <a:pt x="191412" y="4558"/>
                        <a:pt x="193235" y="2735"/>
                      </a:cubicBezTo>
                      <a:cubicBezTo>
                        <a:pt x="195058" y="912"/>
                        <a:pt x="197272" y="0"/>
                        <a:pt x="199876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8" name="IN2"/>
                <p:cNvSpPr txBox="1"/>
                <p:nvPr/>
              </p:nvSpPr>
              <p:spPr>
                <a:xfrm rot="16200000">
                  <a:off x="6789243" y="4799573"/>
                  <a:ext cx="93461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5" h="148345">
                      <a:moveTo>
                        <a:pt x="199207" y="0"/>
                      </a:moveTo>
                      <a:lnTo>
                        <a:pt x="266179" y="0"/>
                      </a:lnTo>
                      <a:cubicBezTo>
                        <a:pt x="271388" y="0"/>
                        <a:pt x="275853" y="1842"/>
                        <a:pt x="279574" y="5526"/>
                      </a:cubicBezTo>
                      <a:cubicBezTo>
                        <a:pt x="283294" y="9209"/>
                        <a:pt x="285155" y="13618"/>
                        <a:pt x="285155" y="18753"/>
                      </a:cubicBezTo>
                      <a:lnTo>
                        <a:pt x="285155" y="64406"/>
                      </a:lnTo>
                      <a:cubicBezTo>
                        <a:pt x="285155" y="69689"/>
                        <a:pt x="283294" y="74173"/>
                        <a:pt x="279574" y="77856"/>
                      </a:cubicBezTo>
                      <a:cubicBezTo>
                        <a:pt x="275853" y="81540"/>
                        <a:pt x="271388" y="83381"/>
                        <a:pt x="266179" y="83381"/>
                      </a:cubicBezTo>
                      <a:lnTo>
                        <a:pt x="209252" y="83381"/>
                      </a:lnTo>
                      <a:lnTo>
                        <a:pt x="209252" y="129369"/>
                      </a:lnTo>
                      <a:lnTo>
                        <a:pt x="275779" y="129369"/>
                      </a:lnTo>
                      <a:cubicBezTo>
                        <a:pt x="278309" y="129369"/>
                        <a:pt x="280504" y="130281"/>
                        <a:pt x="282364" y="132104"/>
                      </a:cubicBezTo>
                      <a:cubicBezTo>
                        <a:pt x="284225" y="133927"/>
                        <a:pt x="285155" y="136141"/>
                        <a:pt x="285155" y="138745"/>
                      </a:cubicBezTo>
                      <a:cubicBezTo>
                        <a:pt x="285155" y="141350"/>
                        <a:pt x="284225" y="143564"/>
                        <a:pt x="282364" y="145387"/>
                      </a:cubicBezTo>
                      <a:cubicBezTo>
                        <a:pt x="280504" y="147210"/>
                        <a:pt x="278309" y="148122"/>
                        <a:pt x="275779" y="148122"/>
                      </a:cubicBezTo>
                      <a:lnTo>
                        <a:pt x="190500" y="148122"/>
                      </a:lnTo>
                      <a:lnTo>
                        <a:pt x="190500" y="83381"/>
                      </a:lnTo>
                      <a:cubicBezTo>
                        <a:pt x="190500" y="78172"/>
                        <a:pt x="192342" y="73707"/>
                        <a:pt x="196025" y="69987"/>
                      </a:cubicBezTo>
                      <a:cubicBezTo>
                        <a:pt x="199709" y="66266"/>
                        <a:pt x="204118" y="64406"/>
                        <a:pt x="209252" y="64406"/>
                      </a:cubicBezTo>
                      <a:lnTo>
                        <a:pt x="266179" y="64406"/>
                      </a:lnTo>
                      <a:lnTo>
                        <a:pt x="266179" y="18753"/>
                      </a:lnTo>
                      <a:lnTo>
                        <a:pt x="199207" y="18753"/>
                      </a:lnTo>
                      <a:cubicBezTo>
                        <a:pt x="196528" y="18753"/>
                        <a:pt x="194295" y="17841"/>
                        <a:pt x="192509" y="16018"/>
                      </a:cubicBezTo>
                      <a:cubicBezTo>
                        <a:pt x="190723" y="14195"/>
                        <a:pt x="189830" y="11981"/>
                        <a:pt x="189830" y="9376"/>
                      </a:cubicBezTo>
                      <a:cubicBezTo>
                        <a:pt x="189830" y="6772"/>
                        <a:pt x="190723" y="4558"/>
                        <a:pt x="192509" y="2735"/>
                      </a:cubicBezTo>
                      <a:cubicBezTo>
                        <a:pt x="194295" y="912"/>
                        <a:pt x="196528" y="0"/>
                        <a:pt x="199207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99" name="IN3"/>
                <p:cNvSpPr txBox="1"/>
                <p:nvPr/>
              </p:nvSpPr>
              <p:spPr>
                <a:xfrm rot="16200000">
                  <a:off x="6882639" y="4799536"/>
                  <a:ext cx="9353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78" h="148345">
                      <a:moveTo>
                        <a:pt x="199430" y="0"/>
                      </a:moveTo>
                      <a:lnTo>
                        <a:pt x="266402" y="0"/>
                      </a:lnTo>
                      <a:cubicBezTo>
                        <a:pt x="271611" y="0"/>
                        <a:pt x="276039" y="1842"/>
                        <a:pt x="279685" y="5526"/>
                      </a:cubicBezTo>
                      <a:cubicBezTo>
                        <a:pt x="283332" y="9209"/>
                        <a:pt x="285155" y="13618"/>
                        <a:pt x="285155" y="18753"/>
                      </a:cubicBezTo>
                      <a:lnTo>
                        <a:pt x="285155" y="53913"/>
                      </a:lnTo>
                      <a:cubicBezTo>
                        <a:pt x="285155" y="62099"/>
                        <a:pt x="282625" y="68722"/>
                        <a:pt x="277565" y="73782"/>
                      </a:cubicBezTo>
                      <a:cubicBezTo>
                        <a:pt x="282774" y="79586"/>
                        <a:pt x="285378" y="85911"/>
                        <a:pt x="285378" y="92757"/>
                      </a:cubicBezTo>
                      <a:lnTo>
                        <a:pt x="285378" y="129369"/>
                      </a:lnTo>
                      <a:cubicBezTo>
                        <a:pt x="285378" y="134504"/>
                        <a:pt x="283518" y="138913"/>
                        <a:pt x="279797" y="142596"/>
                      </a:cubicBezTo>
                      <a:cubicBezTo>
                        <a:pt x="276076" y="146280"/>
                        <a:pt x="271611" y="148122"/>
                        <a:pt x="266402" y="148122"/>
                      </a:cubicBezTo>
                      <a:lnTo>
                        <a:pt x="200099" y="148122"/>
                      </a:lnTo>
                      <a:cubicBezTo>
                        <a:pt x="197495" y="148122"/>
                        <a:pt x="195281" y="147210"/>
                        <a:pt x="193458" y="145387"/>
                      </a:cubicBezTo>
                      <a:cubicBezTo>
                        <a:pt x="191635" y="143564"/>
                        <a:pt x="190723" y="141350"/>
                        <a:pt x="190723" y="138745"/>
                      </a:cubicBezTo>
                      <a:cubicBezTo>
                        <a:pt x="190723" y="136141"/>
                        <a:pt x="191635" y="133927"/>
                        <a:pt x="193458" y="132104"/>
                      </a:cubicBezTo>
                      <a:cubicBezTo>
                        <a:pt x="195281" y="130281"/>
                        <a:pt x="197495" y="129369"/>
                        <a:pt x="200099" y="129369"/>
                      </a:cubicBezTo>
                      <a:lnTo>
                        <a:pt x="266179" y="129369"/>
                      </a:lnTo>
                      <a:lnTo>
                        <a:pt x="266179" y="92757"/>
                      </a:lnTo>
                      <a:cubicBezTo>
                        <a:pt x="266179" y="90153"/>
                        <a:pt x="265268" y="87902"/>
                        <a:pt x="263444" y="86004"/>
                      </a:cubicBezTo>
                      <a:cubicBezTo>
                        <a:pt x="261621" y="84107"/>
                        <a:pt x="259407" y="83158"/>
                        <a:pt x="256803" y="83158"/>
                      </a:cubicBezTo>
                      <a:lnTo>
                        <a:pt x="219075" y="83158"/>
                      </a:lnTo>
                      <a:cubicBezTo>
                        <a:pt x="216471" y="83158"/>
                        <a:pt x="214257" y="82265"/>
                        <a:pt x="212434" y="80479"/>
                      </a:cubicBezTo>
                      <a:cubicBezTo>
                        <a:pt x="210610" y="78693"/>
                        <a:pt x="209699" y="76461"/>
                        <a:pt x="209699" y="73782"/>
                      </a:cubicBezTo>
                      <a:cubicBezTo>
                        <a:pt x="209699" y="71177"/>
                        <a:pt x="210610" y="68964"/>
                        <a:pt x="212434" y="67140"/>
                      </a:cubicBezTo>
                      <a:cubicBezTo>
                        <a:pt x="214257" y="65317"/>
                        <a:pt x="216471" y="64406"/>
                        <a:pt x="219075" y="64406"/>
                      </a:cubicBezTo>
                      <a:lnTo>
                        <a:pt x="257026" y="64406"/>
                      </a:lnTo>
                      <a:cubicBezTo>
                        <a:pt x="259556" y="64406"/>
                        <a:pt x="261752" y="63494"/>
                        <a:pt x="263612" y="61671"/>
                      </a:cubicBezTo>
                      <a:cubicBezTo>
                        <a:pt x="265472" y="59848"/>
                        <a:pt x="266402" y="57634"/>
                        <a:pt x="266402" y="55030"/>
                      </a:cubicBezTo>
                      <a:lnTo>
                        <a:pt x="266402" y="18753"/>
                      </a:lnTo>
                      <a:lnTo>
                        <a:pt x="199430" y="18753"/>
                      </a:lnTo>
                      <a:cubicBezTo>
                        <a:pt x="196825" y="18753"/>
                        <a:pt x="194611" y="17841"/>
                        <a:pt x="192788" y="16018"/>
                      </a:cubicBezTo>
                      <a:cubicBezTo>
                        <a:pt x="190965" y="14195"/>
                        <a:pt x="190054" y="11981"/>
                        <a:pt x="190054" y="9376"/>
                      </a:cubicBezTo>
                      <a:cubicBezTo>
                        <a:pt x="190054" y="6772"/>
                        <a:pt x="190965" y="4558"/>
                        <a:pt x="192788" y="2735"/>
                      </a:cubicBezTo>
                      <a:cubicBezTo>
                        <a:pt x="194611" y="912"/>
                        <a:pt x="196825" y="0"/>
                        <a:pt x="199430" y="0"/>
                      </a:cubicBezTo>
                      <a:close/>
                      <a:moveTo>
                        <a:pt x="95473" y="0"/>
                      </a:moveTo>
                      <a:lnTo>
                        <a:pt x="120250" y="0"/>
                      </a:lnTo>
                      <a:lnTo>
                        <a:pt x="170929" y="114970"/>
                      </a:lnTo>
                      <a:lnTo>
                        <a:pt x="170929" y="9600"/>
                      </a:lnTo>
                      <a:cubicBezTo>
                        <a:pt x="170929" y="6995"/>
                        <a:pt x="171878" y="4744"/>
                        <a:pt x="173776" y="2847"/>
                      </a:cubicBezTo>
                      <a:cubicBezTo>
                        <a:pt x="175673" y="949"/>
                        <a:pt x="177924" y="0"/>
                        <a:pt x="180529" y="0"/>
                      </a:cubicBezTo>
                      <a:cubicBezTo>
                        <a:pt x="183133" y="0"/>
                        <a:pt x="185347" y="930"/>
                        <a:pt x="187170" y="2791"/>
                      </a:cubicBezTo>
                      <a:cubicBezTo>
                        <a:pt x="188993" y="4651"/>
                        <a:pt x="189905" y="6921"/>
                        <a:pt x="189905" y="9600"/>
                      </a:cubicBezTo>
                      <a:lnTo>
                        <a:pt x="189905" y="148345"/>
                      </a:lnTo>
                      <a:lnTo>
                        <a:pt x="164757" y="148345"/>
                      </a:lnTo>
                      <a:lnTo>
                        <a:pt x="114226" y="33152"/>
                      </a:lnTo>
                      <a:lnTo>
                        <a:pt x="114226" y="138969"/>
                      </a:lnTo>
                      <a:cubicBezTo>
                        <a:pt x="114226" y="141573"/>
                        <a:pt x="113314" y="143787"/>
                        <a:pt x="111491" y="145610"/>
                      </a:cubicBezTo>
                      <a:cubicBezTo>
                        <a:pt x="109668" y="147433"/>
                        <a:pt x="107454" y="148345"/>
                        <a:pt x="104849" y="148345"/>
                      </a:cubicBezTo>
                      <a:cubicBezTo>
                        <a:pt x="102245" y="148345"/>
                        <a:pt x="100031" y="147433"/>
                        <a:pt x="98208" y="145610"/>
                      </a:cubicBezTo>
                      <a:cubicBezTo>
                        <a:pt x="96385" y="143787"/>
                        <a:pt x="95473" y="141573"/>
                        <a:pt x="95473" y="138969"/>
                      </a:cubicBezTo>
                      <a:close/>
                      <a:moveTo>
                        <a:pt x="9376" y="0"/>
                      </a:moveTo>
                      <a:lnTo>
                        <a:pt x="85279" y="0"/>
                      </a:lnTo>
                      <a:cubicBezTo>
                        <a:pt x="87734" y="0"/>
                        <a:pt x="89911" y="930"/>
                        <a:pt x="91808" y="2791"/>
                      </a:cubicBezTo>
                      <a:cubicBezTo>
                        <a:pt x="93706" y="4651"/>
                        <a:pt x="94655" y="6846"/>
                        <a:pt x="94655" y="9376"/>
                      </a:cubicBezTo>
                      <a:cubicBezTo>
                        <a:pt x="94655" y="11981"/>
                        <a:pt x="93725" y="14232"/>
                        <a:pt x="91864" y="16130"/>
                      </a:cubicBezTo>
                      <a:cubicBezTo>
                        <a:pt x="90004" y="18027"/>
                        <a:pt x="87809" y="18976"/>
                        <a:pt x="85279" y="18976"/>
                      </a:cubicBezTo>
                      <a:lnTo>
                        <a:pt x="56927" y="18976"/>
                      </a:lnTo>
                      <a:lnTo>
                        <a:pt x="56927" y="129592"/>
                      </a:lnTo>
                      <a:lnTo>
                        <a:pt x="85279" y="129592"/>
                      </a:lnTo>
                      <a:cubicBezTo>
                        <a:pt x="87883" y="129592"/>
                        <a:pt x="90097" y="130504"/>
                        <a:pt x="91920" y="132327"/>
                      </a:cubicBezTo>
                      <a:cubicBezTo>
                        <a:pt x="93743" y="134150"/>
                        <a:pt x="94655" y="136364"/>
                        <a:pt x="94655" y="138969"/>
                      </a:cubicBezTo>
                      <a:cubicBezTo>
                        <a:pt x="94655" y="141573"/>
                        <a:pt x="93725" y="143787"/>
                        <a:pt x="91864" y="145610"/>
                      </a:cubicBezTo>
                      <a:cubicBezTo>
                        <a:pt x="90004" y="147433"/>
                        <a:pt x="87809" y="148345"/>
                        <a:pt x="85279" y="148345"/>
                      </a:cubicBezTo>
                      <a:lnTo>
                        <a:pt x="9376" y="148345"/>
                      </a:lnTo>
                      <a:cubicBezTo>
                        <a:pt x="6772" y="148345"/>
                        <a:pt x="4558" y="147433"/>
                        <a:pt x="2735" y="145610"/>
                      </a:cubicBezTo>
                      <a:cubicBezTo>
                        <a:pt x="912" y="143787"/>
                        <a:pt x="0" y="141573"/>
                        <a:pt x="0" y="138969"/>
                      </a:cubicBezTo>
                      <a:cubicBezTo>
                        <a:pt x="0" y="136364"/>
                        <a:pt x="912" y="134150"/>
                        <a:pt x="2735" y="132327"/>
                      </a:cubicBezTo>
                      <a:cubicBezTo>
                        <a:pt x="4558" y="130504"/>
                        <a:pt x="6772" y="129592"/>
                        <a:pt x="9376" y="129592"/>
                      </a:cubicBezTo>
                      <a:lnTo>
                        <a:pt x="38174" y="129592"/>
                      </a:lnTo>
                      <a:lnTo>
                        <a:pt x="38174" y="18976"/>
                      </a:lnTo>
                      <a:lnTo>
                        <a:pt x="9376" y="18976"/>
                      </a:lnTo>
                      <a:cubicBezTo>
                        <a:pt x="6772" y="18976"/>
                        <a:pt x="4558" y="18046"/>
                        <a:pt x="2735" y="16185"/>
                      </a:cubicBezTo>
                      <a:cubicBezTo>
                        <a:pt x="912" y="14325"/>
                        <a:pt x="0" y="12130"/>
                        <a:pt x="0" y="9600"/>
                      </a:cubicBezTo>
                      <a:cubicBezTo>
                        <a:pt x="0" y="6921"/>
                        <a:pt x="912" y="4651"/>
                        <a:pt x="2735" y="2791"/>
                      </a:cubicBezTo>
                      <a:cubicBezTo>
                        <a:pt x="4558" y="930"/>
                        <a:pt x="6772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500" name="IN4"/>
                <p:cNvSpPr txBox="1"/>
                <p:nvPr/>
              </p:nvSpPr>
              <p:spPr>
                <a:xfrm rot="16200000">
                  <a:off x="6975755" y="4800359"/>
                  <a:ext cx="91815" cy="4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32" h="148568">
                      <a:moveTo>
                        <a:pt x="95473" y="223"/>
                      </a:moveTo>
                      <a:lnTo>
                        <a:pt x="120250" y="223"/>
                      </a:lnTo>
                      <a:lnTo>
                        <a:pt x="170929" y="115193"/>
                      </a:lnTo>
                      <a:lnTo>
                        <a:pt x="170929" y="9823"/>
                      </a:lnTo>
                      <a:cubicBezTo>
                        <a:pt x="170929" y="7218"/>
                        <a:pt x="171878" y="4967"/>
                        <a:pt x="173776" y="3070"/>
                      </a:cubicBezTo>
                      <a:cubicBezTo>
                        <a:pt x="175673" y="1172"/>
                        <a:pt x="177924" y="223"/>
                        <a:pt x="180529" y="223"/>
                      </a:cubicBezTo>
                      <a:cubicBezTo>
                        <a:pt x="183133" y="223"/>
                        <a:pt x="185347" y="1153"/>
                        <a:pt x="187170" y="3014"/>
                      </a:cubicBezTo>
                      <a:cubicBezTo>
                        <a:pt x="188993" y="4874"/>
                        <a:pt x="189905" y="7144"/>
                        <a:pt x="189905" y="9823"/>
                      </a:cubicBezTo>
                      <a:lnTo>
                        <a:pt x="189905" y="148568"/>
                      </a:lnTo>
                      <a:lnTo>
                        <a:pt x="164757" y="148568"/>
                      </a:lnTo>
                      <a:lnTo>
                        <a:pt x="114226" y="33375"/>
                      </a:lnTo>
                      <a:lnTo>
                        <a:pt x="114226" y="139192"/>
                      </a:lnTo>
                      <a:cubicBezTo>
                        <a:pt x="114226" y="141796"/>
                        <a:pt x="113314" y="144010"/>
                        <a:pt x="111491" y="145833"/>
                      </a:cubicBezTo>
                      <a:cubicBezTo>
                        <a:pt x="109668" y="147656"/>
                        <a:pt x="107454" y="148568"/>
                        <a:pt x="104849" y="148568"/>
                      </a:cubicBezTo>
                      <a:cubicBezTo>
                        <a:pt x="102245" y="148568"/>
                        <a:pt x="100031" y="147656"/>
                        <a:pt x="98208" y="145833"/>
                      </a:cubicBezTo>
                      <a:cubicBezTo>
                        <a:pt x="96385" y="144010"/>
                        <a:pt x="95473" y="141796"/>
                        <a:pt x="95473" y="139192"/>
                      </a:cubicBezTo>
                      <a:close/>
                      <a:moveTo>
                        <a:pt x="9376" y="223"/>
                      </a:moveTo>
                      <a:lnTo>
                        <a:pt x="85279" y="223"/>
                      </a:lnTo>
                      <a:cubicBezTo>
                        <a:pt x="87734" y="223"/>
                        <a:pt x="89911" y="1153"/>
                        <a:pt x="91808" y="3014"/>
                      </a:cubicBezTo>
                      <a:cubicBezTo>
                        <a:pt x="93706" y="4874"/>
                        <a:pt x="94655" y="7069"/>
                        <a:pt x="94655" y="9599"/>
                      </a:cubicBezTo>
                      <a:cubicBezTo>
                        <a:pt x="94655" y="12204"/>
                        <a:pt x="93725" y="14455"/>
                        <a:pt x="91864" y="16353"/>
                      </a:cubicBezTo>
                      <a:cubicBezTo>
                        <a:pt x="90004" y="18250"/>
                        <a:pt x="87809" y="19199"/>
                        <a:pt x="85279" y="19199"/>
                      </a:cubicBezTo>
                      <a:lnTo>
                        <a:pt x="56927" y="19199"/>
                      </a:lnTo>
                      <a:lnTo>
                        <a:pt x="56927" y="129815"/>
                      </a:lnTo>
                      <a:lnTo>
                        <a:pt x="85279" y="129815"/>
                      </a:lnTo>
                      <a:cubicBezTo>
                        <a:pt x="87883" y="129815"/>
                        <a:pt x="90097" y="130727"/>
                        <a:pt x="91920" y="132550"/>
                      </a:cubicBezTo>
                      <a:cubicBezTo>
                        <a:pt x="93743" y="134373"/>
                        <a:pt x="94655" y="136587"/>
                        <a:pt x="94655" y="139192"/>
                      </a:cubicBezTo>
                      <a:cubicBezTo>
                        <a:pt x="94655" y="141796"/>
                        <a:pt x="93725" y="144010"/>
                        <a:pt x="91864" y="145833"/>
                      </a:cubicBezTo>
                      <a:cubicBezTo>
                        <a:pt x="90004" y="147656"/>
                        <a:pt x="87809" y="148568"/>
                        <a:pt x="85279" y="148568"/>
                      </a:cubicBezTo>
                      <a:lnTo>
                        <a:pt x="9376" y="148568"/>
                      </a:lnTo>
                      <a:cubicBezTo>
                        <a:pt x="6772" y="148568"/>
                        <a:pt x="4558" y="147656"/>
                        <a:pt x="2735" y="145833"/>
                      </a:cubicBezTo>
                      <a:cubicBezTo>
                        <a:pt x="912" y="144010"/>
                        <a:pt x="0" y="141796"/>
                        <a:pt x="0" y="139192"/>
                      </a:cubicBezTo>
                      <a:cubicBezTo>
                        <a:pt x="0" y="136587"/>
                        <a:pt x="912" y="134373"/>
                        <a:pt x="2735" y="132550"/>
                      </a:cubicBezTo>
                      <a:cubicBezTo>
                        <a:pt x="4558" y="130727"/>
                        <a:pt x="6772" y="129815"/>
                        <a:pt x="9376" y="129815"/>
                      </a:cubicBezTo>
                      <a:lnTo>
                        <a:pt x="38174" y="129815"/>
                      </a:lnTo>
                      <a:lnTo>
                        <a:pt x="38174" y="19199"/>
                      </a:lnTo>
                      <a:lnTo>
                        <a:pt x="9376" y="19199"/>
                      </a:lnTo>
                      <a:cubicBezTo>
                        <a:pt x="6772" y="19199"/>
                        <a:pt x="4558" y="18269"/>
                        <a:pt x="2735" y="16408"/>
                      </a:cubicBezTo>
                      <a:cubicBezTo>
                        <a:pt x="912" y="14548"/>
                        <a:pt x="0" y="12353"/>
                        <a:pt x="0" y="9823"/>
                      </a:cubicBezTo>
                      <a:cubicBezTo>
                        <a:pt x="0" y="7144"/>
                        <a:pt x="912" y="4874"/>
                        <a:pt x="2735" y="3014"/>
                      </a:cubicBezTo>
                      <a:cubicBezTo>
                        <a:pt x="4558" y="1153"/>
                        <a:pt x="6772" y="223"/>
                        <a:pt x="9376" y="223"/>
                      </a:cubicBezTo>
                      <a:close/>
                      <a:moveTo>
                        <a:pt x="205122" y="0"/>
                      </a:moveTo>
                      <a:cubicBezTo>
                        <a:pt x="207653" y="0"/>
                        <a:pt x="209848" y="949"/>
                        <a:pt x="211708" y="2846"/>
                      </a:cubicBezTo>
                      <a:cubicBezTo>
                        <a:pt x="213568" y="4744"/>
                        <a:pt x="214499" y="6995"/>
                        <a:pt x="214499" y="9599"/>
                      </a:cubicBezTo>
                      <a:lnTo>
                        <a:pt x="214499" y="80925"/>
                      </a:lnTo>
                      <a:lnTo>
                        <a:pt x="252003" y="80925"/>
                      </a:lnTo>
                      <a:lnTo>
                        <a:pt x="252003" y="26008"/>
                      </a:lnTo>
                      <a:cubicBezTo>
                        <a:pt x="252003" y="23403"/>
                        <a:pt x="252915" y="21152"/>
                        <a:pt x="254738" y="19255"/>
                      </a:cubicBezTo>
                      <a:cubicBezTo>
                        <a:pt x="256561" y="17357"/>
                        <a:pt x="258775" y="16408"/>
                        <a:pt x="261379" y="16408"/>
                      </a:cubicBezTo>
                      <a:cubicBezTo>
                        <a:pt x="263984" y="16408"/>
                        <a:pt x="266198" y="17357"/>
                        <a:pt x="268021" y="19255"/>
                      </a:cubicBezTo>
                      <a:cubicBezTo>
                        <a:pt x="269844" y="21152"/>
                        <a:pt x="270756" y="23403"/>
                        <a:pt x="270756" y="26008"/>
                      </a:cubicBezTo>
                      <a:lnTo>
                        <a:pt x="270756" y="80925"/>
                      </a:lnTo>
                      <a:cubicBezTo>
                        <a:pt x="273360" y="80925"/>
                        <a:pt x="275574" y="81837"/>
                        <a:pt x="277397" y="83660"/>
                      </a:cubicBezTo>
                      <a:cubicBezTo>
                        <a:pt x="279220" y="85483"/>
                        <a:pt x="280132" y="87697"/>
                        <a:pt x="280132" y="90302"/>
                      </a:cubicBezTo>
                      <a:cubicBezTo>
                        <a:pt x="280132" y="92906"/>
                        <a:pt x="279220" y="95120"/>
                        <a:pt x="277397" y="96943"/>
                      </a:cubicBezTo>
                      <a:cubicBezTo>
                        <a:pt x="275574" y="98766"/>
                        <a:pt x="273360" y="99678"/>
                        <a:pt x="270756" y="99678"/>
                      </a:cubicBezTo>
                      <a:lnTo>
                        <a:pt x="270756" y="138968"/>
                      </a:lnTo>
                      <a:cubicBezTo>
                        <a:pt x="270756" y="141573"/>
                        <a:pt x="269825" y="143787"/>
                        <a:pt x="267965" y="145610"/>
                      </a:cubicBezTo>
                      <a:cubicBezTo>
                        <a:pt x="266105" y="147433"/>
                        <a:pt x="263910" y="148345"/>
                        <a:pt x="261379" y="148345"/>
                      </a:cubicBezTo>
                      <a:cubicBezTo>
                        <a:pt x="258775" y="148345"/>
                        <a:pt x="256561" y="147433"/>
                        <a:pt x="254738" y="145610"/>
                      </a:cubicBezTo>
                      <a:cubicBezTo>
                        <a:pt x="252915" y="143787"/>
                        <a:pt x="252003" y="141573"/>
                        <a:pt x="252003" y="138968"/>
                      </a:cubicBezTo>
                      <a:lnTo>
                        <a:pt x="252003" y="99901"/>
                      </a:lnTo>
                      <a:lnTo>
                        <a:pt x="195523" y="99901"/>
                      </a:lnTo>
                      <a:lnTo>
                        <a:pt x="195523" y="9599"/>
                      </a:lnTo>
                      <a:cubicBezTo>
                        <a:pt x="195523" y="6995"/>
                        <a:pt x="196472" y="4744"/>
                        <a:pt x="198369" y="2846"/>
                      </a:cubicBezTo>
                      <a:cubicBezTo>
                        <a:pt x="200267" y="949"/>
                        <a:pt x="202518" y="0"/>
                        <a:pt x="20512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4" name="Power Headers"/>
            <p:cNvGrpSpPr/>
            <p:nvPr/>
          </p:nvGrpSpPr>
          <p:grpSpPr>
            <a:xfrm>
              <a:off x="3558210" y="3612280"/>
              <a:ext cx="607738" cy="1090827"/>
              <a:chOff x="7378830" y="4283984"/>
              <a:chExt cx="204671" cy="367362"/>
            </a:xfrm>
          </p:grpSpPr>
          <p:grpSp>
            <p:nvGrpSpPr>
              <p:cNvPr id="478" name="Power Headers"/>
              <p:cNvGrpSpPr/>
              <p:nvPr/>
            </p:nvGrpSpPr>
            <p:grpSpPr>
              <a:xfrm>
                <a:off x="7378830" y="4283984"/>
                <a:ext cx="91440" cy="367362"/>
                <a:chOff x="5811520" y="3888099"/>
                <a:chExt cx="91440" cy="367362"/>
              </a:xfrm>
            </p:grpSpPr>
            <p:grpSp>
              <p:nvGrpSpPr>
                <p:cNvPr id="483" name="Header Pin"/>
                <p:cNvGrpSpPr/>
                <p:nvPr/>
              </p:nvGrpSpPr>
              <p:grpSpPr>
                <a:xfrm>
                  <a:off x="5811520" y="3888099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3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Header Pin"/>
                <p:cNvGrpSpPr/>
                <p:nvPr/>
              </p:nvGrpSpPr>
              <p:grpSpPr>
                <a:xfrm>
                  <a:off x="5811520" y="3979223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91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Header Pin"/>
                <p:cNvGrpSpPr/>
                <p:nvPr/>
              </p:nvGrpSpPr>
              <p:grpSpPr>
                <a:xfrm>
                  <a:off x="5811520" y="4070857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9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6" name="Header Pin"/>
                <p:cNvGrpSpPr/>
                <p:nvPr/>
              </p:nvGrpSpPr>
              <p:grpSpPr>
                <a:xfrm>
                  <a:off x="5811520" y="4164021"/>
                  <a:ext cx="91440" cy="91440"/>
                  <a:chOff x="5811520" y="3888099"/>
                  <a:chExt cx="91440" cy="91440"/>
                </a:xfrm>
              </p:grpSpPr>
              <p:sp>
                <p:nvSpPr>
                  <p:cNvPr id="487" name="Header Pin Base"/>
                  <p:cNvSpPr/>
                  <p:nvPr/>
                </p:nvSpPr>
                <p:spPr>
                  <a:xfrm>
                    <a:off x="5811520" y="3888099"/>
                    <a:ext cx="91440" cy="91440"/>
                  </a:xfrm>
                  <a:prstGeom prst="round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Header Pin"/>
                  <p:cNvSpPr/>
                  <p:nvPr/>
                </p:nvSpPr>
                <p:spPr>
                  <a:xfrm>
                    <a:off x="5843524" y="3920103"/>
                    <a:ext cx="27432" cy="27432"/>
                  </a:xfrm>
                  <a:prstGeom prst="roundRect">
                    <a:avLst/>
                  </a:prstGeom>
                  <a:solidFill>
                    <a:srgbClr val="B693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9" name="Power Header Labels"/>
              <p:cNvGrpSpPr/>
              <p:nvPr/>
            </p:nvGrpSpPr>
            <p:grpSpPr>
              <a:xfrm>
                <a:off x="7485892" y="4427352"/>
                <a:ext cx="97609" cy="223994"/>
                <a:chOff x="7485892" y="4427352"/>
                <a:chExt cx="97609" cy="223994"/>
              </a:xfrm>
            </p:grpSpPr>
            <p:sp>
              <p:nvSpPr>
                <p:cNvPr id="480" name="-"/>
                <p:cNvSpPr txBox="1"/>
                <p:nvPr/>
              </p:nvSpPr>
              <p:spPr>
                <a:xfrm rot="16200000">
                  <a:off x="7481537" y="4602545"/>
                  <a:ext cx="30950" cy="8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31" h="27236">
                      <a:moveTo>
                        <a:pt x="9376" y="0"/>
                      </a:moveTo>
                      <a:lnTo>
                        <a:pt x="85055" y="0"/>
                      </a:lnTo>
                      <a:cubicBezTo>
                        <a:pt x="87436" y="0"/>
                        <a:pt x="89594" y="875"/>
                        <a:pt x="91529" y="2624"/>
                      </a:cubicBezTo>
                      <a:cubicBezTo>
                        <a:pt x="93464" y="4372"/>
                        <a:pt x="94431" y="6623"/>
                        <a:pt x="94431" y="9377"/>
                      </a:cubicBezTo>
                      <a:lnTo>
                        <a:pt x="94431" y="17637"/>
                      </a:lnTo>
                      <a:cubicBezTo>
                        <a:pt x="94431" y="20241"/>
                        <a:pt x="93520" y="22492"/>
                        <a:pt x="91697" y="24390"/>
                      </a:cubicBezTo>
                      <a:cubicBezTo>
                        <a:pt x="89873" y="26287"/>
                        <a:pt x="87660" y="27236"/>
                        <a:pt x="85055" y="27236"/>
                      </a:cubicBezTo>
                      <a:lnTo>
                        <a:pt x="9376" y="27236"/>
                      </a:lnTo>
                      <a:cubicBezTo>
                        <a:pt x="6771" y="27236"/>
                        <a:pt x="4558" y="26287"/>
                        <a:pt x="2735" y="24390"/>
                      </a:cubicBezTo>
                      <a:cubicBezTo>
                        <a:pt x="911" y="22492"/>
                        <a:pt x="0" y="20241"/>
                        <a:pt x="0" y="17637"/>
                      </a:cubicBezTo>
                      <a:lnTo>
                        <a:pt x="0" y="9377"/>
                      </a:lnTo>
                      <a:cubicBezTo>
                        <a:pt x="0" y="6772"/>
                        <a:pt x="911" y="4558"/>
                        <a:pt x="2735" y="2735"/>
                      </a:cubicBezTo>
                      <a:cubicBezTo>
                        <a:pt x="4558" y="912"/>
                        <a:pt x="6771" y="0"/>
                        <a:pt x="93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1" name="+"/>
                <p:cNvSpPr txBox="1"/>
                <p:nvPr/>
              </p:nvSpPr>
              <p:spPr>
                <a:xfrm rot="16200000">
                  <a:off x="7485855" y="4500290"/>
                  <a:ext cx="31243" cy="31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5" h="95101">
                      <a:moveTo>
                        <a:pt x="47774" y="0"/>
                      </a:moveTo>
                      <a:cubicBezTo>
                        <a:pt x="50304" y="0"/>
                        <a:pt x="52462" y="892"/>
                        <a:pt x="54248" y="2678"/>
                      </a:cubicBezTo>
                      <a:cubicBezTo>
                        <a:pt x="56034" y="4464"/>
                        <a:pt x="56927" y="6622"/>
                        <a:pt x="56927" y="9152"/>
                      </a:cubicBezTo>
                      <a:lnTo>
                        <a:pt x="56927" y="37951"/>
                      </a:lnTo>
                      <a:lnTo>
                        <a:pt x="85725" y="37951"/>
                      </a:lnTo>
                      <a:cubicBezTo>
                        <a:pt x="88330" y="37951"/>
                        <a:pt x="90581" y="38862"/>
                        <a:pt x="92478" y="40685"/>
                      </a:cubicBezTo>
                      <a:cubicBezTo>
                        <a:pt x="94376" y="42509"/>
                        <a:pt x="95325" y="44722"/>
                        <a:pt x="95325" y="47327"/>
                      </a:cubicBezTo>
                      <a:cubicBezTo>
                        <a:pt x="95325" y="49931"/>
                        <a:pt x="94376" y="52145"/>
                        <a:pt x="92478" y="53968"/>
                      </a:cubicBezTo>
                      <a:cubicBezTo>
                        <a:pt x="90581" y="55791"/>
                        <a:pt x="88330" y="56703"/>
                        <a:pt x="85725" y="56703"/>
                      </a:cubicBezTo>
                      <a:lnTo>
                        <a:pt x="57150" y="56703"/>
                      </a:lnTo>
                      <a:lnTo>
                        <a:pt x="57150" y="85501"/>
                      </a:lnTo>
                      <a:cubicBezTo>
                        <a:pt x="57150" y="88180"/>
                        <a:pt x="56202" y="90450"/>
                        <a:pt x="54304" y="92310"/>
                      </a:cubicBezTo>
                      <a:cubicBezTo>
                        <a:pt x="52406" y="94171"/>
                        <a:pt x="50155" y="95101"/>
                        <a:pt x="47551" y="95101"/>
                      </a:cubicBezTo>
                      <a:cubicBezTo>
                        <a:pt x="44946" y="95101"/>
                        <a:pt x="42733" y="94171"/>
                        <a:pt x="40909" y="92310"/>
                      </a:cubicBezTo>
                      <a:cubicBezTo>
                        <a:pt x="39086" y="90450"/>
                        <a:pt x="38175" y="88180"/>
                        <a:pt x="38175" y="85501"/>
                      </a:cubicBezTo>
                      <a:lnTo>
                        <a:pt x="38175" y="56703"/>
                      </a:lnTo>
                      <a:lnTo>
                        <a:pt x="9377" y="56703"/>
                      </a:lnTo>
                      <a:cubicBezTo>
                        <a:pt x="6846" y="56703"/>
                        <a:pt x="4651" y="55791"/>
                        <a:pt x="2791" y="53968"/>
                      </a:cubicBezTo>
                      <a:cubicBezTo>
                        <a:pt x="931" y="52145"/>
                        <a:pt x="0" y="49931"/>
                        <a:pt x="0" y="47327"/>
                      </a:cubicBezTo>
                      <a:cubicBezTo>
                        <a:pt x="0" y="44797"/>
                        <a:pt x="931" y="42602"/>
                        <a:pt x="2791" y="40741"/>
                      </a:cubicBezTo>
                      <a:cubicBezTo>
                        <a:pt x="4651" y="38881"/>
                        <a:pt x="6846" y="37951"/>
                        <a:pt x="9377" y="37951"/>
                      </a:cubicBezTo>
                      <a:lnTo>
                        <a:pt x="38175" y="37951"/>
                      </a:lnTo>
                      <a:lnTo>
                        <a:pt x="38175" y="9152"/>
                      </a:lnTo>
                      <a:cubicBezTo>
                        <a:pt x="38175" y="6622"/>
                        <a:pt x="39105" y="4464"/>
                        <a:pt x="40965" y="2678"/>
                      </a:cubicBezTo>
                      <a:cubicBezTo>
                        <a:pt x="42826" y="892"/>
                        <a:pt x="45095" y="0"/>
                        <a:pt x="477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  <p:sp>
              <p:nvSpPr>
                <p:cNvPr id="482" name="5 - 12V"/>
                <p:cNvSpPr txBox="1"/>
                <p:nvPr/>
              </p:nvSpPr>
              <p:spPr>
                <a:xfrm rot="16200000">
                  <a:off x="7447194" y="4515038"/>
                  <a:ext cx="223994" cy="48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19" h="148345">
                      <a:moveTo>
                        <a:pt x="197346" y="78358"/>
                      </a:moveTo>
                      <a:lnTo>
                        <a:pt x="289657" y="78358"/>
                      </a:lnTo>
                      <a:cubicBezTo>
                        <a:pt x="291889" y="78358"/>
                        <a:pt x="293489" y="78786"/>
                        <a:pt x="294457" y="79642"/>
                      </a:cubicBezTo>
                      <a:cubicBezTo>
                        <a:pt x="295424" y="80498"/>
                        <a:pt x="295908" y="81633"/>
                        <a:pt x="295908" y="83046"/>
                      </a:cubicBezTo>
                      <a:cubicBezTo>
                        <a:pt x="295908" y="84460"/>
                        <a:pt x="295424" y="85595"/>
                        <a:pt x="294457" y="86451"/>
                      </a:cubicBezTo>
                      <a:cubicBezTo>
                        <a:pt x="293489" y="87307"/>
                        <a:pt x="291889" y="87734"/>
                        <a:pt x="289657" y="87734"/>
                      </a:cubicBezTo>
                      <a:lnTo>
                        <a:pt x="197346" y="87734"/>
                      </a:lnTo>
                      <a:cubicBezTo>
                        <a:pt x="195114" y="87734"/>
                        <a:pt x="193514" y="87307"/>
                        <a:pt x="192547" y="86451"/>
                      </a:cubicBezTo>
                      <a:cubicBezTo>
                        <a:pt x="191579" y="85595"/>
                        <a:pt x="191096" y="84460"/>
                        <a:pt x="191096" y="83046"/>
                      </a:cubicBezTo>
                      <a:cubicBezTo>
                        <a:pt x="191096" y="81633"/>
                        <a:pt x="191579" y="80498"/>
                        <a:pt x="192547" y="79642"/>
                      </a:cubicBezTo>
                      <a:cubicBezTo>
                        <a:pt x="193514" y="78786"/>
                        <a:pt x="195114" y="78358"/>
                        <a:pt x="197346" y="78358"/>
                      </a:cubicBezTo>
                      <a:close/>
                      <a:moveTo>
                        <a:pt x="598160" y="0"/>
                      </a:moveTo>
                      <a:cubicBezTo>
                        <a:pt x="600770" y="0"/>
                        <a:pt x="602988" y="930"/>
                        <a:pt x="604815" y="2790"/>
                      </a:cubicBezTo>
                      <a:cubicBezTo>
                        <a:pt x="606642" y="4650"/>
                        <a:pt x="607555" y="6918"/>
                        <a:pt x="607555" y="9596"/>
                      </a:cubicBezTo>
                      <a:lnTo>
                        <a:pt x="607555" y="40168"/>
                      </a:lnTo>
                      <a:lnTo>
                        <a:pt x="636092" y="112961"/>
                      </a:lnTo>
                      <a:lnTo>
                        <a:pt x="664620" y="40388"/>
                      </a:lnTo>
                      <a:lnTo>
                        <a:pt x="664620" y="9594"/>
                      </a:lnTo>
                      <a:cubicBezTo>
                        <a:pt x="664620" y="6917"/>
                        <a:pt x="665533" y="4648"/>
                        <a:pt x="667361" y="2789"/>
                      </a:cubicBezTo>
                      <a:cubicBezTo>
                        <a:pt x="669189" y="930"/>
                        <a:pt x="671409" y="0"/>
                        <a:pt x="674020" y="0"/>
                      </a:cubicBezTo>
                      <a:cubicBezTo>
                        <a:pt x="676630" y="0"/>
                        <a:pt x="678850" y="930"/>
                        <a:pt x="680677" y="2791"/>
                      </a:cubicBezTo>
                      <a:cubicBezTo>
                        <a:pt x="682505" y="4651"/>
                        <a:pt x="683419" y="6921"/>
                        <a:pt x="683419" y="9600"/>
                      </a:cubicBezTo>
                      <a:lnTo>
                        <a:pt x="683419" y="44091"/>
                      </a:lnTo>
                      <a:lnTo>
                        <a:pt x="645206" y="141297"/>
                      </a:lnTo>
                      <a:cubicBezTo>
                        <a:pt x="643276" y="145995"/>
                        <a:pt x="640232" y="148345"/>
                        <a:pt x="636072" y="148345"/>
                      </a:cubicBezTo>
                      <a:cubicBezTo>
                        <a:pt x="631692" y="148345"/>
                        <a:pt x="628574" y="146001"/>
                        <a:pt x="626717" y="141313"/>
                      </a:cubicBezTo>
                      <a:lnTo>
                        <a:pt x="588764" y="44091"/>
                      </a:lnTo>
                      <a:lnTo>
                        <a:pt x="588764" y="9600"/>
                      </a:lnTo>
                      <a:cubicBezTo>
                        <a:pt x="588764" y="6921"/>
                        <a:pt x="589678" y="4651"/>
                        <a:pt x="591504" y="2791"/>
                      </a:cubicBezTo>
                      <a:cubicBezTo>
                        <a:pt x="593331" y="930"/>
                        <a:pt x="595549" y="0"/>
                        <a:pt x="598160" y="0"/>
                      </a:cubicBezTo>
                      <a:close/>
                      <a:moveTo>
                        <a:pt x="501774" y="0"/>
                      </a:moveTo>
                      <a:lnTo>
                        <a:pt x="568747" y="0"/>
                      </a:lnTo>
                      <a:cubicBezTo>
                        <a:pt x="573956" y="0"/>
                        <a:pt x="578421" y="1842"/>
                        <a:pt x="582141" y="5526"/>
                      </a:cubicBezTo>
                      <a:cubicBezTo>
                        <a:pt x="585862" y="9209"/>
                        <a:pt x="587722" y="13618"/>
                        <a:pt x="587722" y="18753"/>
                      </a:cubicBezTo>
                      <a:lnTo>
                        <a:pt x="587722" y="64406"/>
                      </a:lnTo>
                      <a:cubicBezTo>
                        <a:pt x="587722" y="69689"/>
                        <a:pt x="585862" y="74173"/>
                        <a:pt x="582141" y="77856"/>
                      </a:cubicBezTo>
                      <a:cubicBezTo>
                        <a:pt x="578421" y="81540"/>
                        <a:pt x="573956" y="83381"/>
                        <a:pt x="568747" y="83381"/>
                      </a:cubicBezTo>
                      <a:lnTo>
                        <a:pt x="511820" y="83381"/>
                      </a:lnTo>
                      <a:lnTo>
                        <a:pt x="511820" y="129369"/>
                      </a:lnTo>
                      <a:lnTo>
                        <a:pt x="578346" y="129369"/>
                      </a:lnTo>
                      <a:cubicBezTo>
                        <a:pt x="580876" y="129369"/>
                        <a:pt x="583072" y="130281"/>
                        <a:pt x="584932" y="132104"/>
                      </a:cubicBezTo>
                      <a:cubicBezTo>
                        <a:pt x="586792" y="133927"/>
                        <a:pt x="587722" y="136141"/>
                        <a:pt x="587722" y="138745"/>
                      </a:cubicBezTo>
                      <a:cubicBezTo>
                        <a:pt x="587722" y="141350"/>
                        <a:pt x="586792" y="143564"/>
                        <a:pt x="584932" y="145387"/>
                      </a:cubicBezTo>
                      <a:cubicBezTo>
                        <a:pt x="583072" y="147210"/>
                        <a:pt x="580876" y="148122"/>
                        <a:pt x="578346" y="148122"/>
                      </a:cubicBezTo>
                      <a:lnTo>
                        <a:pt x="493068" y="148122"/>
                      </a:lnTo>
                      <a:lnTo>
                        <a:pt x="493068" y="83381"/>
                      </a:lnTo>
                      <a:cubicBezTo>
                        <a:pt x="493068" y="78172"/>
                        <a:pt x="494910" y="73707"/>
                        <a:pt x="498593" y="69987"/>
                      </a:cubicBezTo>
                      <a:cubicBezTo>
                        <a:pt x="502277" y="66266"/>
                        <a:pt x="506686" y="64406"/>
                        <a:pt x="511820" y="64406"/>
                      </a:cubicBezTo>
                      <a:lnTo>
                        <a:pt x="568747" y="64406"/>
                      </a:lnTo>
                      <a:lnTo>
                        <a:pt x="568747" y="18753"/>
                      </a:lnTo>
                      <a:lnTo>
                        <a:pt x="501774" y="18753"/>
                      </a:lnTo>
                      <a:cubicBezTo>
                        <a:pt x="499095" y="18753"/>
                        <a:pt x="496863" y="17841"/>
                        <a:pt x="495077" y="16018"/>
                      </a:cubicBezTo>
                      <a:cubicBezTo>
                        <a:pt x="493291" y="14195"/>
                        <a:pt x="492398" y="11981"/>
                        <a:pt x="492398" y="9376"/>
                      </a:cubicBezTo>
                      <a:cubicBezTo>
                        <a:pt x="492398" y="6772"/>
                        <a:pt x="493291" y="4558"/>
                        <a:pt x="495077" y="2735"/>
                      </a:cubicBezTo>
                      <a:cubicBezTo>
                        <a:pt x="496863" y="912"/>
                        <a:pt x="499095" y="0"/>
                        <a:pt x="501774" y="0"/>
                      </a:cubicBezTo>
                      <a:close/>
                      <a:moveTo>
                        <a:pt x="407194" y="0"/>
                      </a:moveTo>
                      <a:lnTo>
                        <a:pt x="454298" y="0"/>
                      </a:lnTo>
                      <a:lnTo>
                        <a:pt x="454298" y="129369"/>
                      </a:lnTo>
                      <a:lnTo>
                        <a:pt x="473050" y="129369"/>
                      </a:lnTo>
                      <a:lnTo>
                        <a:pt x="473050" y="90302"/>
                      </a:lnTo>
                      <a:cubicBezTo>
                        <a:pt x="473050" y="87772"/>
                        <a:pt x="473962" y="85576"/>
                        <a:pt x="475785" y="83716"/>
                      </a:cubicBezTo>
                      <a:cubicBezTo>
                        <a:pt x="477608" y="81856"/>
                        <a:pt x="479822" y="80926"/>
                        <a:pt x="482427" y="80926"/>
                      </a:cubicBezTo>
                      <a:cubicBezTo>
                        <a:pt x="485031" y="80926"/>
                        <a:pt x="487245" y="81837"/>
                        <a:pt x="489068" y="83660"/>
                      </a:cubicBezTo>
                      <a:cubicBezTo>
                        <a:pt x="490891" y="85483"/>
                        <a:pt x="491803" y="87697"/>
                        <a:pt x="491803" y="90302"/>
                      </a:cubicBezTo>
                      <a:lnTo>
                        <a:pt x="491803" y="138745"/>
                      </a:lnTo>
                      <a:cubicBezTo>
                        <a:pt x="491803" y="141350"/>
                        <a:pt x="490891" y="143564"/>
                        <a:pt x="489068" y="145387"/>
                      </a:cubicBezTo>
                      <a:cubicBezTo>
                        <a:pt x="487245" y="147210"/>
                        <a:pt x="485031" y="148122"/>
                        <a:pt x="482427" y="148122"/>
                      </a:cubicBezTo>
                      <a:lnTo>
                        <a:pt x="406748" y="148122"/>
                      </a:lnTo>
                      <a:cubicBezTo>
                        <a:pt x="404143" y="148122"/>
                        <a:pt x="401929" y="147173"/>
                        <a:pt x="400106" y="145275"/>
                      </a:cubicBezTo>
                      <a:cubicBezTo>
                        <a:pt x="398283" y="143378"/>
                        <a:pt x="397371" y="141127"/>
                        <a:pt x="397371" y="138522"/>
                      </a:cubicBezTo>
                      <a:cubicBezTo>
                        <a:pt x="397371" y="135992"/>
                        <a:pt x="398283" y="133834"/>
                        <a:pt x="400106" y="132048"/>
                      </a:cubicBezTo>
                      <a:cubicBezTo>
                        <a:pt x="401929" y="130262"/>
                        <a:pt x="404143" y="129369"/>
                        <a:pt x="406748" y="129369"/>
                      </a:cubicBezTo>
                      <a:lnTo>
                        <a:pt x="435546" y="129369"/>
                      </a:lnTo>
                      <a:lnTo>
                        <a:pt x="435546" y="18753"/>
                      </a:lnTo>
                      <a:lnTo>
                        <a:pt x="407194" y="18753"/>
                      </a:lnTo>
                      <a:cubicBezTo>
                        <a:pt x="404590" y="18753"/>
                        <a:pt x="402376" y="17841"/>
                        <a:pt x="400553" y="16018"/>
                      </a:cubicBezTo>
                      <a:cubicBezTo>
                        <a:pt x="398729" y="14195"/>
                        <a:pt x="397818" y="11981"/>
                        <a:pt x="397818" y="9376"/>
                      </a:cubicBezTo>
                      <a:cubicBezTo>
                        <a:pt x="397818" y="6772"/>
                        <a:pt x="398729" y="4558"/>
                        <a:pt x="400553" y="2735"/>
                      </a:cubicBezTo>
                      <a:cubicBezTo>
                        <a:pt x="402376" y="912"/>
                        <a:pt x="404590" y="0"/>
                        <a:pt x="407194" y="0"/>
                      </a:cubicBezTo>
                      <a:close/>
                      <a:moveTo>
                        <a:pt x="18976" y="0"/>
                      </a:moveTo>
                      <a:lnTo>
                        <a:pt x="85056" y="0"/>
                      </a:lnTo>
                      <a:cubicBezTo>
                        <a:pt x="87586" y="0"/>
                        <a:pt x="89781" y="930"/>
                        <a:pt x="91641" y="2791"/>
                      </a:cubicBezTo>
                      <a:cubicBezTo>
                        <a:pt x="93502" y="4651"/>
                        <a:pt x="94432" y="6846"/>
                        <a:pt x="94432" y="9376"/>
                      </a:cubicBezTo>
                      <a:cubicBezTo>
                        <a:pt x="94432" y="11981"/>
                        <a:pt x="93520" y="14195"/>
                        <a:pt x="91697" y="16018"/>
                      </a:cubicBezTo>
                      <a:cubicBezTo>
                        <a:pt x="89874" y="17841"/>
                        <a:pt x="87660" y="18753"/>
                        <a:pt x="85056" y="18753"/>
                      </a:cubicBezTo>
                      <a:lnTo>
                        <a:pt x="37952" y="18753"/>
                      </a:lnTo>
                      <a:lnTo>
                        <a:pt x="37952" y="64629"/>
                      </a:lnTo>
                      <a:lnTo>
                        <a:pt x="75680" y="64629"/>
                      </a:lnTo>
                      <a:cubicBezTo>
                        <a:pt x="80740" y="64629"/>
                        <a:pt x="85130" y="66489"/>
                        <a:pt x="88851" y="70210"/>
                      </a:cubicBezTo>
                      <a:cubicBezTo>
                        <a:pt x="92571" y="73931"/>
                        <a:pt x="94432" y="78321"/>
                        <a:pt x="94432" y="83381"/>
                      </a:cubicBezTo>
                      <a:lnTo>
                        <a:pt x="94432" y="129369"/>
                      </a:lnTo>
                      <a:cubicBezTo>
                        <a:pt x="94432" y="134504"/>
                        <a:pt x="92590" y="138913"/>
                        <a:pt x="88906" y="142596"/>
                      </a:cubicBezTo>
                      <a:cubicBezTo>
                        <a:pt x="85223" y="146280"/>
                        <a:pt x="80814" y="148122"/>
                        <a:pt x="75680" y="148122"/>
                      </a:cubicBezTo>
                      <a:lnTo>
                        <a:pt x="32259" y="148122"/>
                      </a:lnTo>
                      <a:cubicBezTo>
                        <a:pt x="28389" y="148122"/>
                        <a:pt x="24259" y="147191"/>
                        <a:pt x="19869" y="145331"/>
                      </a:cubicBezTo>
                      <a:lnTo>
                        <a:pt x="5693" y="139415"/>
                      </a:lnTo>
                      <a:cubicBezTo>
                        <a:pt x="1898" y="137852"/>
                        <a:pt x="0" y="134876"/>
                        <a:pt x="0" y="130485"/>
                      </a:cubicBezTo>
                      <a:cubicBezTo>
                        <a:pt x="0" y="127881"/>
                        <a:pt x="856" y="125667"/>
                        <a:pt x="2568" y="123844"/>
                      </a:cubicBezTo>
                      <a:cubicBezTo>
                        <a:pt x="4279" y="122021"/>
                        <a:pt x="6363" y="121109"/>
                        <a:pt x="8819" y="121109"/>
                      </a:cubicBezTo>
                      <a:cubicBezTo>
                        <a:pt x="10679" y="121109"/>
                        <a:pt x="12837" y="121667"/>
                        <a:pt x="15293" y="122784"/>
                      </a:cubicBezTo>
                      <a:lnTo>
                        <a:pt x="27683" y="128030"/>
                      </a:lnTo>
                      <a:cubicBezTo>
                        <a:pt x="29171" y="128923"/>
                        <a:pt x="30696" y="129369"/>
                        <a:pt x="32259" y="129369"/>
                      </a:cubicBezTo>
                      <a:lnTo>
                        <a:pt x="75680" y="129369"/>
                      </a:lnTo>
                      <a:lnTo>
                        <a:pt x="75680" y="83381"/>
                      </a:lnTo>
                      <a:lnTo>
                        <a:pt x="18976" y="83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pc="-225" dirty="0">
                    <a:latin typeface="OCR A Extended" panose="02010509020102010303" pitchFamily="50" charset="0"/>
                  </a:endParaRPr>
                </a:p>
              </p:txBody>
            </p:sp>
          </p:grpSp>
        </p:grpSp>
        <p:grpSp>
          <p:nvGrpSpPr>
            <p:cNvPr id="475" name="Jumper"/>
            <p:cNvGrpSpPr/>
            <p:nvPr/>
          </p:nvGrpSpPr>
          <p:grpSpPr>
            <a:xfrm>
              <a:off x="3536729" y="3612280"/>
              <a:ext cx="316731" cy="536268"/>
              <a:chOff x="6591440" y="3830827"/>
              <a:chExt cx="115998" cy="196400"/>
            </a:xfrm>
          </p:grpSpPr>
          <p:sp>
            <p:nvSpPr>
              <p:cNvPr id="476" name="Jumper Body"/>
              <p:cNvSpPr/>
              <p:nvPr/>
            </p:nvSpPr>
            <p:spPr>
              <a:xfrm>
                <a:off x="6591440" y="3830827"/>
                <a:ext cx="115998" cy="196400"/>
              </a:xfrm>
              <a:custGeom>
                <a:avLst/>
                <a:gdLst>
                  <a:gd name="connsiteX0" fmla="*/ 30567 w 115998"/>
                  <a:gd name="connsiteY0" fmla="*/ 29620 h 196400"/>
                  <a:gd name="connsiteX1" fmla="*/ 30567 w 115998"/>
                  <a:gd name="connsiteY1" fmla="*/ 166780 h 196400"/>
                  <a:gd name="connsiteX2" fmla="*/ 85431 w 115998"/>
                  <a:gd name="connsiteY2" fmla="*/ 166780 h 196400"/>
                  <a:gd name="connsiteX3" fmla="*/ 85431 w 115998"/>
                  <a:gd name="connsiteY3" fmla="*/ 29620 h 196400"/>
                  <a:gd name="connsiteX4" fmla="*/ 0 w 115998"/>
                  <a:gd name="connsiteY4" fmla="*/ 0 h 196400"/>
                  <a:gd name="connsiteX5" fmla="*/ 115998 w 115998"/>
                  <a:gd name="connsiteY5" fmla="*/ 0 h 196400"/>
                  <a:gd name="connsiteX6" fmla="*/ 115998 w 115998"/>
                  <a:gd name="connsiteY6" fmla="*/ 196400 h 196400"/>
                  <a:gd name="connsiteX7" fmla="*/ 0 w 115998"/>
                  <a:gd name="connsiteY7" fmla="*/ 196400 h 1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98" h="196400">
                    <a:moveTo>
                      <a:pt x="30567" y="29620"/>
                    </a:moveTo>
                    <a:lnTo>
                      <a:pt x="30567" y="166780"/>
                    </a:lnTo>
                    <a:lnTo>
                      <a:pt x="85431" y="166780"/>
                    </a:lnTo>
                    <a:lnTo>
                      <a:pt x="85431" y="29620"/>
                    </a:lnTo>
                    <a:close/>
                    <a:moveTo>
                      <a:pt x="0" y="0"/>
                    </a:moveTo>
                    <a:lnTo>
                      <a:pt x="115998" y="0"/>
                    </a:lnTo>
                    <a:lnTo>
                      <a:pt x="115998" y="196400"/>
                    </a:lnTo>
                    <a:lnTo>
                      <a:pt x="0" y="19640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Jumper Contacts"/>
              <p:cNvSpPr/>
              <p:nvPr/>
            </p:nvSpPr>
            <p:spPr>
              <a:xfrm>
                <a:off x="6630084" y="3859075"/>
                <a:ext cx="39929" cy="137160"/>
              </a:xfrm>
              <a:custGeom>
                <a:avLst/>
                <a:gdLst>
                  <a:gd name="connsiteX0" fmla="*/ 30785 w 39929"/>
                  <a:gd name="connsiteY0" fmla="*/ 0 h 137160"/>
                  <a:gd name="connsiteX1" fmla="*/ 39929 w 39929"/>
                  <a:gd name="connsiteY1" fmla="*/ 0 h 137160"/>
                  <a:gd name="connsiteX2" fmla="*/ 39929 w 39929"/>
                  <a:gd name="connsiteY2" fmla="*/ 137160 h 137160"/>
                  <a:gd name="connsiteX3" fmla="*/ 30785 w 39929"/>
                  <a:gd name="connsiteY3" fmla="*/ 137160 h 137160"/>
                  <a:gd name="connsiteX4" fmla="*/ 0 w 39929"/>
                  <a:gd name="connsiteY4" fmla="*/ 0 h 137160"/>
                  <a:gd name="connsiteX5" fmla="*/ 9144 w 39929"/>
                  <a:gd name="connsiteY5" fmla="*/ 0 h 137160"/>
                  <a:gd name="connsiteX6" fmla="*/ 9144 w 39929"/>
                  <a:gd name="connsiteY6" fmla="*/ 137160 h 137160"/>
                  <a:gd name="connsiteX7" fmla="*/ 0 w 39929"/>
                  <a:gd name="connsiteY7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29" h="137160">
                    <a:moveTo>
                      <a:pt x="30785" y="0"/>
                    </a:moveTo>
                    <a:lnTo>
                      <a:pt x="39929" y="0"/>
                    </a:lnTo>
                    <a:lnTo>
                      <a:pt x="39929" y="137160"/>
                    </a:lnTo>
                    <a:lnTo>
                      <a:pt x="30785" y="137160"/>
                    </a:lnTo>
                    <a:close/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13716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B6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9" name="Capacitor 103"/>
            <p:cNvSpPr/>
            <p:nvPr/>
          </p:nvSpPr>
          <p:spPr>
            <a:xfrm>
              <a:off x="3296124" y="3797867"/>
              <a:ext cx="219522" cy="701368"/>
            </a:xfrm>
            <a:custGeom>
              <a:avLst/>
              <a:gdLst>
                <a:gd name="connsiteX0" fmla="*/ 109762 w 219522"/>
                <a:gd name="connsiteY0" fmla="*/ 0 h 701368"/>
                <a:gd name="connsiteX1" fmla="*/ 137711 w 219522"/>
                <a:gd name="connsiteY1" fmla="*/ 70339 h 701368"/>
                <a:gd name="connsiteX2" fmla="*/ 140178 w 219522"/>
                <a:gd name="connsiteY2" fmla="*/ 92564 h 701368"/>
                <a:gd name="connsiteX3" fmla="*/ 152485 w 219522"/>
                <a:gd name="connsiteY3" fmla="*/ 98754 h 701368"/>
                <a:gd name="connsiteX4" fmla="*/ 219522 w 219522"/>
                <a:gd name="connsiteY4" fmla="*/ 350684 h 701368"/>
                <a:gd name="connsiteX5" fmla="*/ 152485 w 219522"/>
                <a:gd name="connsiteY5" fmla="*/ 602615 h 701368"/>
                <a:gd name="connsiteX6" fmla="*/ 140178 w 219522"/>
                <a:gd name="connsiteY6" fmla="*/ 608804 h 701368"/>
                <a:gd name="connsiteX7" fmla="*/ 137711 w 219522"/>
                <a:gd name="connsiteY7" fmla="*/ 631030 h 701368"/>
                <a:gd name="connsiteX8" fmla="*/ 109762 w 219522"/>
                <a:gd name="connsiteY8" fmla="*/ 701368 h 701368"/>
                <a:gd name="connsiteX9" fmla="*/ 81813 w 219522"/>
                <a:gd name="connsiteY9" fmla="*/ 631030 h 701368"/>
                <a:gd name="connsiteX10" fmla="*/ 79347 w 219522"/>
                <a:gd name="connsiteY10" fmla="*/ 608805 h 701368"/>
                <a:gd name="connsiteX11" fmla="*/ 67037 w 219522"/>
                <a:gd name="connsiteY11" fmla="*/ 602615 h 701368"/>
                <a:gd name="connsiteX12" fmla="*/ 0 w 219522"/>
                <a:gd name="connsiteY12" fmla="*/ 350684 h 701368"/>
                <a:gd name="connsiteX13" fmla="*/ 67037 w 219522"/>
                <a:gd name="connsiteY13" fmla="*/ 98754 h 701368"/>
                <a:gd name="connsiteX14" fmla="*/ 79347 w 219522"/>
                <a:gd name="connsiteY14" fmla="*/ 92563 h 701368"/>
                <a:gd name="connsiteX15" fmla="*/ 81813 w 219522"/>
                <a:gd name="connsiteY15" fmla="*/ 70339 h 701368"/>
                <a:gd name="connsiteX16" fmla="*/ 109762 w 219522"/>
                <a:gd name="connsiteY16" fmla="*/ 0 h 70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9522" h="701368">
                  <a:moveTo>
                    <a:pt x="109762" y="0"/>
                  </a:moveTo>
                  <a:cubicBezTo>
                    <a:pt x="120677" y="0"/>
                    <a:pt x="130559" y="26880"/>
                    <a:pt x="137711" y="70339"/>
                  </a:cubicBezTo>
                  <a:lnTo>
                    <a:pt x="140178" y="92564"/>
                  </a:lnTo>
                  <a:lnTo>
                    <a:pt x="152485" y="98754"/>
                  </a:lnTo>
                  <a:cubicBezTo>
                    <a:pt x="191880" y="140261"/>
                    <a:pt x="219522" y="237431"/>
                    <a:pt x="219522" y="350684"/>
                  </a:cubicBezTo>
                  <a:cubicBezTo>
                    <a:pt x="219522" y="463937"/>
                    <a:pt x="191880" y="561108"/>
                    <a:pt x="152485" y="602615"/>
                  </a:cubicBezTo>
                  <a:lnTo>
                    <a:pt x="140178" y="608804"/>
                  </a:lnTo>
                  <a:lnTo>
                    <a:pt x="137711" y="631030"/>
                  </a:lnTo>
                  <a:cubicBezTo>
                    <a:pt x="130559" y="674489"/>
                    <a:pt x="120677" y="701368"/>
                    <a:pt x="109762" y="701368"/>
                  </a:cubicBezTo>
                  <a:cubicBezTo>
                    <a:pt x="98847" y="701368"/>
                    <a:pt x="88966" y="674489"/>
                    <a:pt x="81813" y="631030"/>
                  </a:cubicBezTo>
                  <a:lnTo>
                    <a:pt x="79347" y="608805"/>
                  </a:lnTo>
                  <a:lnTo>
                    <a:pt x="67037" y="602615"/>
                  </a:lnTo>
                  <a:cubicBezTo>
                    <a:pt x="27642" y="561108"/>
                    <a:pt x="0" y="463937"/>
                    <a:pt x="0" y="350684"/>
                  </a:cubicBezTo>
                  <a:cubicBezTo>
                    <a:pt x="0" y="237431"/>
                    <a:pt x="27642" y="140261"/>
                    <a:pt x="67037" y="98754"/>
                  </a:cubicBezTo>
                  <a:lnTo>
                    <a:pt x="79347" y="92563"/>
                  </a:lnTo>
                  <a:lnTo>
                    <a:pt x="81813" y="70339"/>
                  </a:lnTo>
                  <a:cubicBezTo>
                    <a:pt x="88966" y="26880"/>
                    <a:pt x="98847" y="0"/>
                    <a:pt x="109762" y="0"/>
                  </a:cubicBezTo>
                  <a:close/>
                </a:path>
              </a:pathLst>
            </a:custGeom>
            <a:solidFill>
              <a:srgbClr val="E39E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ight Arrow 5"/>
          <p:cNvSpPr/>
          <p:nvPr/>
        </p:nvSpPr>
        <p:spPr>
          <a:xfrm>
            <a:off x="290705" y="3786924"/>
            <a:ext cx="733806" cy="36347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/>
          <p:cNvSpPr/>
          <p:nvPr/>
        </p:nvSpPr>
        <p:spPr>
          <a:xfrm>
            <a:off x="290705" y="4359689"/>
            <a:ext cx="733806" cy="36347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/>
          <p:cNvSpPr/>
          <p:nvPr/>
        </p:nvSpPr>
        <p:spPr>
          <a:xfrm rot="10800000">
            <a:off x="3099297" y="4005742"/>
            <a:ext cx="733806" cy="36347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/>
          <p:cNvSpPr/>
          <p:nvPr/>
        </p:nvSpPr>
        <p:spPr>
          <a:xfrm>
            <a:off x="290705" y="3125133"/>
            <a:ext cx="733806" cy="36347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/>
          <p:cNvSpPr/>
          <p:nvPr/>
        </p:nvSpPr>
        <p:spPr>
          <a:xfrm>
            <a:off x="290705" y="2565612"/>
            <a:ext cx="733806" cy="36347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/>
          <p:cNvSpPr/>
          <p:nvPr/>
        </p:nvSpPr>
        <p:spPr>
          <a:xfrm rot="10800000">
            <a:off x="3097386" y="3098138"/>
            <a:ext cx="733806" cy="36347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/>
          <p:cNvSpPr/>
          <p:nvPr/>
        </p:nvSpPr>
        <p:spPr>
          <a:xfrm rot="10800000">
            <a:off x="3099297" y="3571569"/>
            <a:ext cx="733806" cy="36347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4079</TotalTime>
  <Words>1186</Words>
  <Application>Microsoft Office PowerPoint</Application>
  <PresentationFormat>On-screen Show (4:3)</PresentationFormat>
  <Paragraphs>161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Arial</vt:lpstr>
      <vt:lpstr>Calibri</vt:lpstr>
      <vt:lpstr>OCR A Extended</vt:lpstr>
      <vt:lpstr>Symbol</vt:lpstr>
      <vt:lpstr>Verdana</vt:lpstr>
      <vt:lpstr>Default Design</vt:lpstr>
      <vt:lpstr>Lecture 6  </vt:lpstr>
      <vt:lpstr>Outline</vt:lpstr>
      <vt:lpstr>Motors</vt:lpstr>
      <vt:lpstr>Stepper Motors</vt:lpstr>
      <vt:lpstr>Stepper Motors</vt:lpstr>
      <vt:lpstr>THE 28byj-48 Motor and ULN2003 Drive</vt:lpstr>
      <vt:lpstr>28BYJ-48 motor electormagnetics</vt:lpstr>
      <vt:lpstr>28BYJ-48 motor electrOmagnetics</vt:lpstr>
      <vt:lpstr>ULN2003 Darlington Array Driver </vt:lpstr>
      <vt:lpstr>Connecting it all up…</vt:lpstr>
      <vt:lpstr>WAVE DRIVING…</vt:lpstr>
      <vt:lpstr>WAVE DRIVING – STEP 1</vt:lpstr>
      <vt:lpstr>WAVE DRIVING – STEP 2</vt:lpstr>
      <vt:lpstr>WAVE DRIVING – STEP 3</vt:lpstr>
      <vt:lpstr>WAVE DRIVING – STEP 4</vt:lpstr>
      <vt:lpstr>WAVE DRIVING – STEP 5</vt:lpstr>
      <vt:lpstr>WAVE DRIVING – STEP 6</vt:lpstr>
      <vt:lpstr>WAVE DRIVING – STEP 7</vt:lpstr>
      <vt:lpstr>WAVE DRIVING – STEP 8</vt:lpstr>
      <vt:lpstr>FULL STEPPING…</vt:lpstr>
      <vt:lpstr>FULL STEPPING – Step 1</vt:lpstr>
      <vt:lpstr>FULL STEPPING – Step 2</vt:lpstr>
      <vt:lpstr>FULL STEPPING – Step 3</vt:lpstr>
      <vt:lpstr>FULL STEPPING – Step 4</vt:lpstr>
      <vt:lpstr>Stepping in Wave Drive and Full Step</vt:lpstr>
      <vt:lpstr>IR Obstacle Avoidance Sensor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345L - Microprocessor Applications and Organization</dc:title>
  <dc:creator>Min He</dc:creator>
  <cp:lastModifiedBy>Min He</cp:lastModifiedBy>
  <cp:revision>357</cp:revision>
  <dcterms:created xsi:type="dcterms:W3CDTF">2006-06-01T19:47:22Z</dcterms:created>
  <dcterms:modified xsi:type="dcterms:W3CDTF">2018-08-24T20:41:31Z</dcterms:modified>
</cp:coreProperties>
</file>